
<file path=[Content_Types].xml><?xml version="1.0" encoding="utf-8"?>
<Types xmlns="http://schemas.openxmlformats.org/package/2006/content-types">
  <Default Extension="png" ContentType="image/png"/>
  <Default Extension="svg" ContentType="image/svg+xml"/>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authors.xml" ContentType="application/vnd.ms-powerpoint.author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27" r:id="rId4"/>
  </p:sldMasterIdLst>
  <p:notesMasterIdLst>
    <p:notesMasterId r:id="rId8"/>
  </p:notesMasterIdLst>
  <p:sldIdLst>
    <p:sldId id="2145706851" r:id="rId5"/>
    <p:sldId id="2145706833" r:id="rId6"/>
    <p:sldId id="2147476804" r:id="rId7"/>
  </p:sldIdLst>
  <p:sldSz cx="12192000" cy="6858000"/>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585ADB2D-7E84-EA80-6536-F6A517B77D44}" name="RAMONET Christophe (GRDF)" initials="CR" userId="S::OQ3005@grdf.fr::8f2df3ef-1ce7-4e5b-91e8-8982ec4c4a5f" providerId="AD"/>
  <p188:author id="{C9E71243-F479-CD31-7F70-30BFA0D0BFAC}" name="CHAUCHIS Marine (GRDF)" initials="C(" userId="S::fgb118@grdf.fr::9a6066ac-2a94-4ea7-ab2f-ee638552e797" providerId="AD"/>
  <p188:author id="{E7D3124F-BC7B-F8FB-072E-FF274895DF3D}" name="LECLERC Guillaume (GRDF)" initials="GL" userId="S::WM1070@grdf.fr::75fb8391-4907-4d97-be97-1c95e6565a14" providerId="AD"/>
  <p188:author id="{B0ADE467-E6EB-E002-C125-4AE8C4A09B6E}" name="PELISSIER Jérémie (GRDF)" initials="JP" userId="S::JK6458@grdf.fr::25089a07-2fb1-4ce5-ba99-47e5d4d0b84d" providerId="AD"/>
  <p188:author id="{A761E18B-9D1B-13FB-131A-2281B713DED9}" name="HUBERT Elise (GRDF)" initials="EH" userId="S::PJ1124@grdf.fr::43d8431f-d110-47e2-be0f-cbe51b9e7768" providerId="AD"/>
  <p188:author id="{91F0D8A7-57FC-AF59-2534-99D889F20645}" name="CHAUCHIS Marine (GRDF)" initials="" userId="S::FGB118@grdf.fr::9a6066ac-2a94-4ea7-ab2f-ee638552e797" providerId="AD"/>
  <p188:author id="{1DDA13CB-2DCC-BCA2-807B-5AB29241F35F}" name="LEBEURRIER Cyrille (GRDF)" initials="CL" userId="S::FH2023@grdf.fr::607b9d0c-ee6b-421f-b744-e5575aad18d2" providerId="AD"/>
</p188:authorLst>
</file>

<file path=ppt/presProps.xml><?xml version="1.0" encoding="utf-8"?>
<p:presentationPr xmlns:a="http://schemas.openxmlformats.org/drawingml/2006/main" xmlns:r="http://schemas.openxmlformats.org/officeDocument/2006/relationships" xmlns:p="http://schemas.openxmlformats.org/presentationml/2006/main">
  <p:clrMru>
    <a:srgbClr val="000000"/>
    <a:srgbClr val="70B856"/>
    <a:srgbClr val="E9713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E9639D4-E3E2-4D34-9284-5A2195B3D0D7}" styleName="Style clair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 styleId="{69012ECD-51FC-41F1-AA8D-1B2483CD663E}" styleName="Style léger 2 - Accentuation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10" d="100"/>
          <a:sy n="110" d="100"/>
        </p:scale>
        <p:origin x="594" y="13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notesMaster" Target="notesMasters/notesMaster1.xml"/><Relationship Id="rId13" Type="http://schemas.microsoft.com/office/2018/10/relationships/authors" Target="authors.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tableStyles" Target="tableStyles.xml"/><Relationship Id="rId2" Type="http://schemas.openxmlformats.org/officeDocument/2006/relationships/customXml" Target="../customXml/item2.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theme" Target="theme/theme1.xml"/><Relationship Id="rId5" Type="http://schemas.openxmlformats.org/officeDocument/2006/relationships/slide" Target="slides/slide1.xml"/><Relationship Id="rId10"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DF7448F-C002-43FF-BC39-1978DB1633F1}" type="datetimeFigureOut">
              <a:rPr lang="fr-FR" smtClean="0"/>
              <a:t>13/03/2026</a:t>
            </a:fld>
            <a:endParaRPr lang="fr-FR"/>
          </a:p>
        </p:txBody>
      </p:sp>
      <p:sp>
        <p:nvSpPr>
          <p:cNvPr id="4" name="Espace réservé de l'image des diapositives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not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6" name="Espace réservé du pied de page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126C68D-D2FB-48C6-853E-CB43A55C166C}" type="slidenum">
              <a:rPr lang="fr-FR" smtClean="0"/>
              <a:t>‹N°›</a:t>
            </a:fld>
            <a:endParaRPr lang="fr-FR"/>
          </a:p>
        </p:txBody>
      </p:sp>
    </p:spTree>
    <p:extLst>
      <p:ext uri="{BB962C8B-B14F-4D97-AF65-F5344CB8AC3E}">
        <p14:creationId xmlns:p14="http://schemas.microsoft.com/office/powerpoint/2010/main" val="54281541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1_Sommaire / axes / piliers">
    <p:spTree>
      <p:nvGrpSpPr>
        <p:cNvPr id="1" name=""/>
        <p:cNvGrpSpPr/>
        <p:nvPr/>
      </p:nvGrpSpPr>
      <p:grpSpPr>
        <a:xfrm>
          <a:off x="0" y="0"/>
          <a:ext cx="0" cy="0"/>
          <a:chOff x="0" y="0"/>
          <a:chExt cx="0" cy="0"/>
        </a:xfrm>
      </p:grpSpPr>
      <p:sp>
        <p:nvSpPr>
          <p:cNvPr id="10" name="Espace réservé du texte 9">
            <a:extLst>
              <a:ext uri="{FF2B5EF4-FFF2-40B4-BE49-F238E27FC236}">
                <a16:creationId xmlns:a16="http://schemas.microsoft.com/office/drawing/2014/main" id="{406591D4-A367-E017-CB0F-272AA0E6EF6F}"/>
              </a:ext>
            </a:extLst>
          </p:cNvPr>
          <p:cNvSpPr>
            <a:spLocks noGrp="1"/>
          </p:cNvSpPr>
          <p:nvPr>
            <p:ph type="body" sz="quarter" idx="10" hasCustomPrompt="1"/>
          </p:nvPr>
        </p:nvSpPr>
        <p:spPr>
          <a:xfrm>
            <a:off x="538162" y="430212"/>
            <a:ext cx="11349037" cy="541699"/>
          </a:xfrm>
          <a:prstGeom prst="rect">
            <a:avLst/>
          </a:prstGeom>
        </p:spPr>
        <p:txBody>
          <a:bodyPr/>
          <a:lstStyle>
            <a:lvl1pPr marL="0" indent="0">
              <a:buFontTx/>
              <a:buNone/>
              <a:defRPr sz="3000" b="0" i="0" baseline="0">
                <a:latin typeface="Inter" panose="02000503000000020004" pitchFamily="2" charset="0"/>
                <a:ea typeface="Inter" panose="02000503000000020004" pitchFamily="2" charset="0"/>
              </a:defRPr>
            </a:lvl1pPr>
            <a:lvl2pPr marL="457200" indent="0">
              <a:buFontTx/>
              <a:buNone/>
              <a:defRPr sz="3000"/>
            </a:lvl2pPr>
            <a:lvl3pPr marL="914400" indent="0">
              <a:buFontTx/>
              <a:buNone/>
              <a:defRPr sz="3000"/>
            </a:lvl3pPr>
            <a:lvl4pPr marL="1371600" indent="0">
              <a:buFontTx/>
              <a:buNone/>
              <a:defRPr sz="3000"/>
            </a:lvl4pPr>
            <a:lvl5pPr marL="1828800" indent="0">
              <a:buFontTx/>
              <a:buNone/>
              <a:defRPr sz="3000"/>
            </a:lvl5pPr>
          </a:lstStyle>
          <a:p>
            <a:pPr lvl="0"/>
            <a:r>
              <a:rPr lang="fr-FR"/>
              <a:t>Titre de la diapositive sur 1 ligne (baisser la taille au besoin)</a:t>
            </a:r>
          </a:p>
        </p:txBody>
      </p:sp>
      <p:pic>
        <p:nvPicPr>
          <p:cNvPr id="11" name="Graphique 10">
            <a:extLst>
              <a:ext uri="{FF2B5EF4-FFF2-40B4-BE49-F238E27FC236}">
                <a16:creationId xmlns:a16="http://schemas.microsoft.com/office/drawing/2014/main" id="{7C769A1C-C61D-034E-CEB0-6703853E12F7}"/>
              </a:ext>
            </a:extLst>
          </p:cNvPr>
          <p:cNvPicPr>
            <a:picLocks noChangeAspect="1"/>
          </p:cNvPicPr>
          <p:nvPr userDrawn="1"/>
        </p:nvPicPr>
        <p:blipFill>
          <a:blip r:embed="rId2">
            <a:extLst>
              <a:ext uri="{96DAC541-7B7A-43D3-8B79-37D633B846F1}">
                <asvg:svgBlip xmlns:asvg="http://schemas.microsoft.com/office/drawing/2016/SVG/main" xmlns="" r:embed="rId3"/>
              </a:ext>
            </a:extLst>
          </a:blip>
          <a:stretch>
            <a:fillRect/>
          </a:stretch>
        </p:blipFill>
        <p:spPr>
          <a:xfrm>
            <a:off x="644120" y="994005"/>
            <a:ext cx="503237" cy="113940"/>
          </a:xfrm>
          <a:prstGeom prst="rect">
            <a:avLst/>
          </a:prstGeom>
        </p:spPr>
      </p:pic>
      <p:pic>
        <p:nvPicPr>
          <p:cNvPr id="22" name="Image 21" descr="Une image contenant Graphique, logo, Police, graphisme&#10;&#10;Description générée automatiquement">
            <a:extLst>
              <a:ext uri="{FF2B5EF4-FFF2-40B4-BE49-F238E27FC236}">
                <a16:creationId xmlns:a16="http://schemas.microsoft.com/office/drawing/2014/main" id="{ACA61156-D864-F98D-669C-7693FB61CBFE}"/>
              </a:ext>
            </a:extLst>
          </p:cNvPr>
          <p:cNvPicPr>
            <a:picLocks noChangeAspect="1"/>
          </p:cNvPicPr>
          <p:nvPr userDrawn="1"/>
        </p:nvPicPr>
        <p:blipFill>
          <a:blip r:embed="rId4"/>
          <a:stretch>
            <a:fillRect/>
          </a:stretch>
        </p:blipFill>
        <p:spPr>
          <a:xfrm>
            <a:off x="11300076" y="6309320"/>
            <a:ext cx="699836" cy="287338"/>
          </a:xfrm>
          <a:prstGeom prst="rect">
            <a:avLst/>
          </a:prstGeom>
        </p:spPr>
      </p:pic>
      <p:sp>
        <p:nvSpPr>
          <p:cNvPr id="2" name="Espace réservé du pied de page 4">
            <a:extLst>
              <a:ext uri="{FF2B5EF4-FFF2-40B4-BE49-F238E27FC236}">
                <a16:creationId xmlns:a16="http://schemas.microsoft.com/office/drawing/2014/main" id="{7F09035F-E893-5796-5AA3-C27DF9F7641E}"/>
              </a:ext>
            </a:extLst>
          </p:cNvPr>
          <p:cNvSpPr>
            <a:spLocks noGrp="1"/>
          </p:cNvSpPr>
          <p:nvPr>
            <p:ph type="ftr" sz="quarter" idx="11"/>
          </p:nvPr>
        </p:nvSpPr>
        <p:spPr>
          <a:xfrm>
            <a:off x="4038600" y="6435469"/>
            <a:ext cx="4114800" cy="286005"/>
          </a:xfrm>
          <a:prstGeom prst="rect">
            <a:avLst/>
          </a:prstGeom>
        </p:spPr>
        <p:txBody>
          <a:bodyPr/>
          <a:lstStyle>
            <a:lvl1pPr algn="ctr">
              <a:defRPr sz="1100" b="0" i="0">
                <a:latin typeface="Inter" panose="02000503000000020004" pitchFamily="2" charset="0"/>
                <a:ea typeface="Inter" panose="02000503000000020004" pitchFamily="2" charset="0"/>
                <a:cs typeface="Inter Tight" pitchFamily="2" charset="0"/>
              </a:defRPr>
            </a:lvl1pPr>
          </a:lstStyle>
          <a:p>
            <a:r>
              <a:rPr lang="fr-FR"/>
              <a:t>Titre de la partie</a:t>
            </a:r>
          </a:p>
        </p:txBody>
      </p:sp>
      <p:sp>
        <p:nvSpPr>
          <p:cNvPr id="3" name="Espace réservé du numéro de diapositive 5">
            <a:extLst>
              <a:ext uri="{FF2B5EF4-FFF2-40B4-BE49-F238E27FC236}">
                <a16:creationId xmlns:a16="http://schemas.microsoft.com/office/drawing/2014/main" id="{2C6D3395-7532-3BA4-8C4E-853EE9E87920}"/>
              </a:ext>
            </a:extLst>
          </p:cNvPr>
          <p:cNvSpPr>
            <a:spLocks noGrp="1"/>
          </p:cNvSpPr>
          <p:nvPr>
            <p:ph type="sldNum" sz="quarter" idx="12"/>
          </p:nvPr>
        </p:nvSpPr>
        <p:spPr>
          <a:xfrm>
            <a:off x="208005" y="6435470"/>
            <a:ext cx="2743200" cy="286005"/>
          </a:xfrm>
          <a:prstGeom prst="rect">
            <a:avLst/>
          </a:prstGeom>
        </p:spPr>
        <p:txBody>
          <a:bodyPr/>
          <a:lstStyle>
            <a:lvl1pPr>
              <a:defRPr sz="1100" b="0" i="0">
                <a:latin typeface="Inter" panose="02000503000000020004" pitchFamily="2" charset="0"/>
                <a:ea typeface="Inter" panose="02000503000000020004" pitchFamily="2" charset="0"/>
                <a:cs typeface="Inter Tight" pitchFamily="2" charset="0"/>
              </a:defRPr>
            </a:lvl1pPr>
          </a:lstStyle>
          <a:p>
            <a:fld id="{181A94D6-F9D2-D745-912F-446E59A1EAB7}" type="slidenum">
              <a:rPr lang="fr-FR" smtClean="0"/>
              <a:pPr/>
              <a:t>‹N°›</a:t>
            </a:fld>
            <a:endParaRPr lang="fr-FR"/>
          </a:p>
        </p:txBody>
      </p:sp>
    </p:spTree>
    <p:extLst>
      <p:ext uri="{BB962C8B-B14F-4D97-AF65-F5344CB8AC3E}">
        <p14:creationId xmlns:p14="http://schemas.microsoft.com/office/powerpoint/2010/main" val="1980260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Sommaire court / axes / piliers">
    <p:spTree>
      <p:nvGrpSpPr>
        <p:cNvPr id="1" name=""/>
        <p:cNvGrpSpPr/>
        <p:nvPr/>
      </p:nvGrpSpPr>
      <p:grpSpPr>
        <a:xfrm>
          <a:off x="0" y="0"/>
          <a:ext cx="0" cy="0"/>
          <a:chOff x="0" y="0"/>
          <a:chExt cx="0" cy="0"/>
        </a:xfrm>
      </p:grpSpPr>
      <p:sp>
        <p:nvSpPr>
          <p:cNvPr id="10" name="Espace réservé du texte 9">
            <a:extLst>
              <a:ext uri="{FF2B5EF4-FFF2-40B4-BE49-F238E27FC236}">
                <a16:creationId xmlns:a16="http://schemas.microsoft.com/office/drawing/2014/main" id="{406591D4-A367-E017-CB0F-272AA0E6EF6F}"/>
              </a:ext>
            </a:extLst>
          </p:cNvPr>
          <p:cNvSpPr>
            <a:spLocks noGrp="1"/>
          </p:cNvSpPr>
          <p:nvPr>
            <p:ph type="body" sz="quarter" idx="10" hasCustomPrompt="1"/>
          </p:nvPr>
        </p:nvSpPr>
        <p:spPr>
          <a:xfrm>
            <a:off x="538162" y="430212"/>
            <a:ext cx="11349037" cy="541699"/>
          </a:xfrm>
          <a:prstGeom prst="rect">
            <a:avLst/>
          </a:prstGeom>
        </p:spPr>
        <p:txBody>
          <a:bodyPr/>
          <a:lstStyle>
            <a:lvl1pPr marL="0" indent="0">
              <a:buFontTx/>
              <a:buNone/>
              <a:defRPr sz="3000" b="0" i="0" baseline="0">
                <a:latin typeface="Inter" panose="02000503000000020004" pitchFamily="2" charset="0"/>
                <a:ea typeface="Inter" panose="02000503000000020004" pitchFamily="2" charset="0"/>
              </a:defRPr>
            </a:lvl1pPr>
            <a:lvl2pPr marL="457200" indent="0">
              <a:buFontTx/>
              <a:buNone/>
              <a:defRPr sz="3000"/>
            </a:lvl2pPr>
            <a:lvl3pPr marL="914400" indent="0">
              <a:buFontTx/>
              <a:buNone/>
              <a:defRPr sz="3000"/>
            </a:lvl3pPr>
            <a:lvl4pPr marL="1371600" indent="0">
              <a:buFontTx/>
              <a:buNone/>
              <a:defRPr sz="3000"/>
            </a:lvl4pPr>
            <a:lvl5pPr marL="1828800" indent="0">
              <a:buFontTx/>
              <a:buNone/>
              <a:defRPr sz="3000"/>
            </a:lvl5pPr>
          </a:lstStyle>
          <a:p>
            <a:pPr lvl="0"/>
            <a:r>
              <a:rPr lang="fr-FR"/>
              <a:t>Sommaire ou piliers</a:t>
            </a:r>
          </a:p>
        </p:txBody>
      </p:sp>
      <p:pic>
        <p:nvPicPr>
          <p:cNvPr id="11" name="Graphique 10">
            <a:extLst>
              <a:ext uri="{FF2B5EF4-FFF2-40B4-BE49-F238E27FC236}">
                <a16:creationId xmlns:a16="http://schemas.microsoft.com/office/drawing/2014/main" id="{7C769A1C-C61D-034E-CEB0-6703853E12F7}"/>
              </a:ext>
            </a:extLst>
          </p:cNvPr>
          <p:cNvPicPr>
            <a:picLocks noChangeAspect="1"/>
          </p:cNvPicPr>
          <p:nvPr userDrawn="1"/>
        </p:nvPicPr>
        <p:blipFill>
          <a:blip r:embed="rId2">
            <a:extLst>
              <a:ext uri="{96DAC541-7B7A-43D3-8B79-37D633B846F1}">
                <asvg:svgBlip xmlns:asvg="http://schemas.microsoft.com/office/drawing/2016/SVG/main" xmlns="" r:embed="rId3"/>
              </a:ext>
            </a:extLst>
          </a:blip>
          <a:stretch>
            <a:fillRect/>
          </a:stretch>
        </p:blipFill>
        <p:spPr>
          <a:xfrm>
            <a:off x="644120" y="994005"/>
            <a:ext cx="503237" cy="113940"/>
          </a:xfrm>
          <a:prstGeom prst="rect">
            <a:avLst/>
          </a:prstGeom>
        </p:spPr>
      </p:pic>
      <p:sp>
        <p:nvSpPr>
          <p:cNvPr id="12" name="Rectangle : coins arrondis 11">
            <a:extLst>
              <a:ext uri="{FF2B5EF4-FFF2-40B4-BE49-F238E27FC236}">
                <a16:creationId xmlns:a16="http://schemas.microsoft.com/office/drawing/2014/main" id="{7FA6FADA-486F-B010-23E3-66F0494D2FBF}"/>
              </a:ext>
            </a:extLst>
          </p:cNvPr>
          <p:cNvSpPr/>
          <p:nvPr userDrawn="1"/>
        </p:nvSpPr>
        <p:spPr>
          <a:xfrm>
            <a:off x="644120" y="1693050"/>
            <a:ext cx="3384451" cy="3888000"/>
          </a:xfrm>
          <a:prstGeom prst="roundRect">
            <a:avLst>
              <a:gd name="adj" fmla="val 6976"/>
            </a:avLst>
          </a:prstGeom>
          <a:solidFill>
            <a:srgbClr val="C8DBEE"/>
          </a:solidFill>
          <a:ln>
            <a:noFill/>
          </a:ln>
        </p:spPr>
        <p:style>
          <a:lnRef idx="2">
            <a:schemeClr val="accent1">
              <a:shade val="15000"/>
            </a:schemeClr>
          </a:lnRef>
          <a:fillRef idx="1">
            <a:schemeClr val="accent1"/>
          </a:fillRef>
          <a:effectRef idx="0">
            <a:schemeClr val="accent1"/>
          </a:effectRef>
          <a:fontRef idx="minor">
            <a:schemeClr val="lt1"/>
          </a:fontRef>
        </p:style>
        <p:txBody>
          <a:bodyPr lIns="251999" tIns="251999" rIns="251999" bIns="251999" rtlCol="0" anchor="t"/>
          <a:lstStyle/>
          <a:p>
            <a:r>
              <a:rPr lang="fr-FR" sz="5400" b="0" i="0">
                <a:solidFill>
                  <a:schemeClr val="accent4"/>
                </a:solidFill>
                <a:latin typeface="Inter" panose="02000503000000020004" pitchFamily="2" charset="0"/>
                <a:ea typeface="Inter" panose="02000503000000020004" pitchFamily="2" charset="0"/>
                <a:cs typeface="Inter Tight" pitchFamily="2" charset="0"/>
              </a:rPr>
              <a:t>01.</a:t>
            </a:r>
            <a:endParaRPr lang="fr-FR" sz="2400" b="0" i="0">
              <a:solidFill>
                <a:schemeClr val="accent4"/>
              </a:solidFill>
              <a:latin typeface="Inter" panose="02000503000000020004" pitchFamily="2" charset="0"/>
              <a:ea typeface="Inter" panose="02000503000000020004" pitchFamily="2" charset="0"/>
              <a:cs typeface="Inter Tight" pitchFamily="2" charset="0"/>
            </a:endParaRPr>
          </a:p>
        </p:txBody>
      </p:sp>
      <p:sp>
        <p:nvSpPr>
          <p:cNvPr id="13" name="Rectangle : coins arrondis 12">
            <a:extLst>
              <a:ext uri="{FF2B5EF4-FFF2-40B4-BE49-F238E27FC236}">
                <a16:creationId xmlns:a16="http://schemas.microsoft.com/office/drawing/2014/main" id="{0E8F4372-5253-11A1-065E-AF01802D8207}"/>
              </a:ext>
            </a:extLst>
          </p:cNvPr>
          <p:cNvSpPr/>
          <p:nvPr userDrawn="1"/>
        </p:nvSpPr>
        <p:spPr>
          <a:xfrm>
            <a:off x="4375198" y="1693050"/>
            <a:ext cx="3384451" cy="3888000"/>
          </a:xfrm>
          <a:prstGeom prst="roundRect">
            <a:avLst>
              <a:gd name="adj" fmla="val 6976"/>
            </a:avLst>
          </a:prstGeom>
          <a:solidFill>
            <a:schemeClr val="accent6"/>
          </a:solidFill>
          <a:ln>
            <a:noFill/>
          </a:ln>
        </p:spPr>
        <p:style>
          <a:lnRef idx="2">
            <a:schemeClr val="accent1">
              <a:shade val="15000"/>
            </a:schemeClr>
          </a:lnRef>
          <a:fillRef idx="1">
            <a:schemeClr val="accent1"/>
          </a:fillRef>
          <a:effectRef idx="0">
            <a:schemeClr val="accent1"/>
          </a:effectRef>
          <a:fontRef idx="minor">
            <a:schemeClr val="lt1"/>
          </a:fontRef>
        </p:style>
        <p:txBody>
          <a:bodyPr lIns="251999" tIns="251999" rIns="251999" bIns="251999" rtlCol="0" anchor="t"/>
          <a:lstStyle/>
          <a:p>
            <a:r>
              <a:rPr lang="fr-FR" sz="5400" b="0" i="0">
                <a:solidFill>
                  <a:srgbClr val="5A7E64"/>
                </a:solidFill>
                <a:latin typeface="Inter" panose="02000503000000020004" pitchFamily="2" charset="0"/>
                <a:ea typeface="Inter" panose="02000503000000020004" pitchFamily="2" charset="0"/>
                <a:cs typeface="Inter Tight" pitchFamily="2" charset="0"/>
              </a:rPr>
              <a:t>02.</a:t>
            </a:r>
            <a:endParaRPr lang="fr-FR" sz="2400" b="0" i="0">
              <a:solidFill>
                <a:srgbClr val="5A7E64"/>
              </a:solidFill>
              <a:latin typeface="Inter" panose="02000503000000020004" pitchFamily="2" charset="0"/>
              <a:ea typeface="Inter" panose="02000503000000020004" pitchFamily="2" charset="0"/>
              <a:cs typeface="Inter Tight" pitchFamily="2" charset="0"/>
            </a:endParaRPr>
          </a:p>
        </p:txBody>
      </p:sp>
      <p:sp>
        <p:nvSpPr>
          <p:cNvPr id="14" name="Rectangle : coins arrondis 13">
            <a:extLst>
              <a:ext uri="{FF2B5EF4-FFF2-40B4-BE49-F238E27FC236}">
                <a16:creationId xmlns:a16="http://schemas.microsoft.com/office/drawing/2014/main" id="{C2C11436-2774-63C1-102D-C08D7FCAE5FE}"/>
              </a:ext>
            </a:extLst>
          </p:cNvPr>
          <p:cNvSpPr/>
          <p:nvPr userDrawn="1"/>
        </p:nvSpPr>
        <p:spPr>
          <a:xfrm>
            <a:off x="8112224" y="1693050"/>
            <a:ext cx="3384451" cy="3888000"/>
          </a:xfrm>
          <a:prstGeom prst="roundRect">
            <a:avLst>
              <a:gd name="adj" fmla="val 6976"/>
            </a:avLst>
          </a:prstGeom>
          <a:solidFill>
            <a:srgbClr val="D5E1E1"/>
          </a:solidFill>
          <a:ln>
            <a:noFill/>
          </a:ln>
        </p:spPr>
        <p:style>
          <a:lnRef idx="2">
            <a:schemeClr val="accent1">
              <a:shade val="15000"/>
            </a:schemeClr>
          </a:lnRef>
          <a:fillRef idx="1">
            <a:schemeClr val="accent1"/>
          </a:fillRef>
          <a:effectRef idx="0">
            <a:schemeClr val="accent1"/>
          </a:effectRef>
          <a:fontRef idx="minor">
            <a:schemeClr val="lt1"/>
          </a:fontRef>
        </p:style>
        <p:txBody>
          <a:bodyPr lIns="251999" tIns="251999" rIns="251999" bIns="251999" rtlCol="0" anchor="t"/>
          <a:lstStyle/>
          <a:p>
            <a:r>
              <a:rPr lang="fr-FR" sz="5400" b="0" i="0">
                <a:solidFill>
                  <a:srgbClr val="249EA0"/>
                </a:solidFill>
                <a:latin typeface="Inter" panose="02000503000000020004" pitchFamily="2" charset="0"/>
                <a:ea typeface="Inter" panose="02000503000000020004" pitchFamily="2" charset="0"/>
                <a:cs typeface="Inter Tight" pitchFamily="2" charset="0"/>
              </a:rPr>
              <a:t>03.</a:t>
            </a:r>
          </a:p>
        </p:txBody>
      </p:sp>
      <p:sp>
        <p:nvSpPr>
          <p:cNvPr id="17" name="Espace réservé du texte 16">
            <a:extLst>
              <a:ext uri="{FF2B5EF4-FFF2-40B4-BE49-F238E27FC236}">
                <a16:creationId xmlns:a16="http://schemas.microsoft.com/office/drawing/2014/main" id="{48F24441-9B2F-0EE8-068D-1D60149D630F}"/>
              </a:ext>
            </a:extLst>
          </p:cNvPr>
          <p:cNvSpPr>
            <a:spLocks noGrp="1"/>
          </p:cNvSpPr>
          <p:nvPr>
            <p:ph type="body" sz="quarter" idx="11" hasCustomPrompt="1"/>
          </p:nvPr>
        </p:nvSpPr>
        <p:spPr>
          <a:xfrm>
            <a:off x="934633" y="3071813"/>
            <a:ext cx="2600325" cy="2200275"/>
          </a:xfrm>
          <a:prstGeom prst="rect">
            <a:avLst/>
          </a:prstGeom>
        </p:spPr>
        <p:txBody>
          <a:bodyPr anchor="b"/>
          <a:lstStyle>
            <a:lvl1pPr marL="0" indent="0">
              <a:buFontTx/>
              <a:buNone/>
              <a:defRPr sz="2000" b="0" i="0">
                <a:latin typeface="Inter" panose="02000503000000020004" pitchFamily="2" charset="0"/>
                <a:ea typeface="Inter" panose="02000503000000020004" pitchFamily="2" charset="0"/>
              </a:defRPr>
            </a:lvl1pPr>
            <a:lvl2pPr marL="457200" indent="0">
              <a:buFontTx/>
              <a:buNone/>
              <a:defRPr sz="2000"/>
            </a:lvl2pPr>
            <a:lvl3pPr marL="914400" indent="0">
              <a:buFontTx/>
              <a:buNone/>
              <a:defRPr sz="2000"/>
            </a:lvl3pPr>
            <a:lvl4pPr marL="1371600" indent="0">
              <a:buFontTx/>
              <a:buNone/>
              <a:defRPr sz="2000"/>
            </a:lvl4pPr>
            <a:lvl5pPr marL="1828800" indent="0">
              <a:buFontTx/>
              <a:buNone/>
              <a:defRPr sz="2000"/>
            </a:lvl5pPr>
          </a:lstStyle>
          <a:p>
            <a:pPr lvl="0"/>
            <a:r>
              <a:rPr lang="fr-FR"/>
              <a:t>Descriptif premier pilier</a:t>
            </a:r>
          </a:p>
        </p:txBody>
      </p:sp>
      <p:sp>
        <p:nvSpPr>
          <p:cNvPr id="18" name="Espace réservé du texte 16">
            <a:extLst>
              <a:ext uri="{FF2B5EF4-FFF2-40B4-BE49-F238E27FC236}">
                <a16:creationId xmlns:a16="http://schemas.microsoft.com/office/drawing/2014/main" id="{B991E448-8479-28B1-1792-97CF4D9B9517}"/>
              </a:ext>
            </a:extLst>
          </p:cNvPr>
          <p:cNvSpPr>
            <a:spLocks noGrp="1"/>
          </p:cNvSpPr>
          <p:nvPr>
            <p:ph type="body" sz="quarter" idx="12" hasCustomPrompt="1"/>
          </p:nvPr>
        </p:nvSpPr>
        <p:spPr>
          <a:xfrm>
            <a:off x="4767260" y="3071813"/>
            <a:ext cx="2600325" cy="2200275"/>
          </a:xfrm>
          <a:prstGeom prst="rect">
            <a:avLst/>
          </a:prstGeom>
        </p:spPr>
        <p:txBody>
          <a:bodyPr anchor="b"/>
          <a:lstStyle>
            <a:lvl1pPr marL="0" indent="0">
              <a:buFontTx/>
              <a:buNone/>
              <a:defRPr sz="2000" b="0" i="0">
                <a:latin typeface="Inter" panose="02000503000000020004" pitchFamily="2" charset="0"/>
                <a:ea typeface="Inter" panose="02000503000000020004" pitchFamily="2" charset="0"/>
              </a:defRPr>
            </a:lvl1pPr>
            <a:lvl2pPr marL="457200" indent="0">
              <a:buFontTx/>
              <a:buNone/>
              <a:defRPr sz="2000"/>
            </a:lvl2pPr>
            <a:lvl3pPr marL="914400" indent="0">
              <a:buFontTx/>
              <a:buNone/>
              <a:defRPr sz="2000"/>
            </a:lvl3pPr>
            <a:lvl4pPr marL="1371600" indent="0">
              <a:buFontTx/>
              <a:buNone/>
              <a:defRPr sz="2000"/>
            </a:lvl4pPr>
            <a:lvl5pPr marL="1828800" indent="0">
              <a:buFontTx/>
              <a:buNone/>
              <a:defRPr sz="2000"/>
            </a:lvl5pPr>
          </a:lstStyle>
          <a:p>
            <a:pPr lvl="0"/>
            <a:r>
              <a:rPr lang="fr-FR"/>
              <a:t>Descriptif deuxième pilier</a:t>
            </a:r>
          </a:p>
        </p:txBody>
      </p:sp>
      <p:sp>
        <p:nvSpPr>
          <p:cNvPr id="20" name="Espace réservé du texte 16">
            <a:extLst>
              <a:ext uri="{FF2B5EF4-FFF2-40B4-BE49-F238E27FC236}">
                <a16:creationId xmlns:a16="http://schemas.microsoft.com/office/drawing/2014/main" id="{6E4A0050-78A1-251A-CE4F-F338AC543DB8}"/>
              </a:ext>
            </a:extLst>
          </p:cNvPr>
          <p:cNvSpPr>
            <a:spLocks noGrp="1"/>
          </p:cNvSpPr>
          <p:nvPr>
            <p:ph type="body" sz="quarter" idx="13" hasCustomPrompt="1"/>
          </p:nvPr>
        </p:nvSpPr>
        <p:spPr>
          <a:xfrm>
            <a:off x="8504286" y="3071813"/>
            <a:ext cx="2600325" cy="2200275"/>
          </a:xfrm>
          <a:prstGeom prst="rect">
            <a:avLst/>
          </a:prstGeom>
        </p:spPr>
        <p:txBody>
          <a:bodyPr anchor="b"/>
          <a:lstStyle>
            <a:lvl1pPr marL="0" indent="0">
              <a:buFontTx/>
              <a:buNone/>
              <a:defRPr sz="2000" b="0" i="0">
                <a:latin typeface="Inter" panose="02000503000000020004" pitchFamily="2" charset="0"/>
                <a:ea typeface="Inter" panose="02000503000000020004" pitchFamily="2" charset="0"/>
              </a:defRPr>
            </a:lvl1pPr>
            <a:lvl2pPr marL="457200" indent="0">
              <a:buFontTx/>
              <a:buNone/>
              <a:defRPr sz="2000"/>
            </a:lvl2pPr>
            <a:lvl3pPr marL="914400" indent="0">
              <a:buFontTx/>
              <a:buNone/>
              <a:defRPr sz="2000"/>
            </a:lvl3pPr>
            <a:lvl4pPr marL="1371600" indent="0">
              <a:buFontTx/>
              <a:buNone/>
              <a:defRPr sz="2000"/>
            </a:lvl4pPr>
            <a:lvl5pPr marL="1828800" indent="0">
              <a:buFontTx/>
              <a:buNone/>
              <a:defRPr sz="2000"/>
            </a:lvl5pPr>
          </a:lstStyle>
          <a:p>
            <a:pPr lvl="0"/>
            <a:r>
              <a:rPr lang="fr-FR"/>
              <a:t>Descriptif troisième pilier</a:t>
            </a:r>
          </a:p>
        </p:txBody>
      </p:sp>
      <p:pic>
        <p:nvPicPr>
          <p:cNvPr id="22" name="Image 21" descr="Une image contenant Graphique, logo, Police, graphisme&#10;&#10;Description générée automatiquement">
            <a:extLst>
              <a:ext uri="{FF2B5EF4-FFF2-40B4-BE49-F238E27FC236}">
                <a16:creationId xmlns:a16="http://schemas.microsoft.com/office/drawing/2014/main" id="{ACA61156-D864-F98D-669C-7693FB61CBFE}"/>
              </a:ext>
            </a:extLst>
          </p:cNvPr>
          <p:cNvPicPr>
            <a:picLocks noChangeAspect="1"/>
          </p:cNvPicPr>
          <p:nvPr userDrawn="1"/>
        </p:nvPicPr>
        <p:blipFill>
          <a:blip r:embed="rId4"/>
          <a:stretch>
            <a:fillRect/>
          </a:stretch>
        </p:blipFill>
        <p:spPr>
          <a:xfrm>
            <a:off x="11300076" y="6309320"/>
            <a:ext cx="699836" cy="287338"/>
          </a:xfrm>
          <a:prstGeom prst="rect">
            <a:avLst/>
          </a:prstGeom>
        </p:spPr>
      </p:pic>
    </p:spTree>
    <p:extLst>
      <p:ext uri="{BB962C8B-B14F-4D97-AF65-F5344CB8AC3E}">
        <p14:creationId xmlns:p14="http://schemas.microsoft.com/office/powerpoint/2010/main" val="289632135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Ouverture 3">
    <p:spTree>
      <p:nvGrpSpPr>
        <p:cNvPr id="1" name=""/>
        <p:cNvGrpSpPr/>
        <p:nvPr/>
      </p:nvGrpSpPr>
      <p:grpSpPr>
        <a:xfrm>
          <a:off x="0" y="0"/>
          <a:ext cx="0" cy="0"/>
          <a:chOff x="0" y="0"/>
          <a:chExt cx="0" cy="0"/>
        </a:xfrm>
      </p:grpSpPr>
      <p:pic>
        <p:nvPicPr>
          <p:cNvPr id="4" name="Image 3" descr="Une image contenant plein air, ciel, bâtiment, arbre&#10;&#10;Description générée automatiquement">
            <a:extLst>
              <a:ext uri="{FF2B5EF4-FFF2-40B4-BE49-F238E27FC236}">
                <a16:creationId xmlns:a16="http://schemas.microsoft.com/office/drawing/2014/main" id="{AEE0201C-EFF8-CEF1-ACA9-5FCC25D47F5A}"/>
              </a:ext>
            </a:extLst>
          </p:cNvPr>
          <p:cNvPicPr>
            <a:picLocks noChangeAspect="1"/>
          </p:cNvPicPr>
          <p:nvPr userDrawn="1"/>
        </p:nvPicPr>
        <p:blipFill rotWithShape="1">
          <a:blip r:embed="rId2"/>
          <a:srcRect b="15625"/>
          <a:stretch/>
        </p:blipFill>
        <p:spPr>
          <a:xfrm>
            <a:off x="0" y="0"/>
            <a:ext cx="12192000" cy="6858000"/>
          </a:xfrm>
          <a:prstGeom prst="rect">
            <a:avLst/>
          </a:prstGeom>
        </p:spPr>
      </p:pic>
      <p:pic>
        <p:nvPicPr>
          <p:cNvPr id="7" name="Image 6" descr="Une image contenant logo, Police, symbole, Graphique&#10;&#10;Description générée automatiquement">
            <a:extLst>
              <a:ext uri="{FF2B5EF4-FFF2-40B4-BE49-F238E27FC236}">
                <a16:creationId xmlns:a16="http://schemas.microsoft.com/office/drawing/2014/main" id="{A49689CE-66A7-141B-1F12-697C0A2368BD}"/>
              </a:ext>
            </a:extLst>
          </p:cNvPr>
          <p:cNvPicPr>
            <a:picLocks noChangeAspect="1"/>
          </p:cNvPicPr>
          <p:nvPr userDrawn="1"/>
        </p:nvPicPr>
        <p:blipFill>
          <a:blip r:embed="rId3"/>
          <a:stretch>
            <a:fillRect/>
          </a:stretch>
        </p:blipFill>
        <p:spPr>
          <a:xfrm>
            <a:off x="2950147" y="811537"/>
            <a:ext cx="6291705" cy="2574353"/>
          </a:xfrm>
          <a:prstGeom prst="rect">
            <a:avLst/>
          </a:prstGeom>
        </p:spPr>
      </p:pic>
      <p:sp>
        <p:nvSpPr>
          <p:cNvPr id="9" name="Rectangle : avec coin arrondi 8">
            <a:extLst>
              <a:ext uri="{FF2B5EF4-FFF2-40B4-BE49-F238E27FC236}">
                <a16:creationId xmlns:a16="http://schemas.microsoft.com/office/drawing/2014/main" id="{460BF5C9-E112-2872-58D4-7280BB110D24}"/>
              </a:ext>
            </a:extLst>
          </p:cNvPr>
          <p:cNvSpPr/>
          <p:nvPr userDrawn="1"/>
        </p:nvSpPr>
        <p:spPr>
          <a:xfrm>
            <a:off x="0" y="4197427"/>
            <a:ext cx="6617969" cy="2660573"/>
          </a:xfrm>
          <a:prstGeom prst="round1Rect">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 name="Espace réservé du texte 2">
            <a:extLst>
              <a:ext uri="{FF2B5EF4-FFF2-40B4-BE49-F238E27FC236}">
                <a16:creationId xmlns:a16="http://schemas.microsoft.com/office/drawing/2014/main" id="{E9CFE8D0-FBFE-EF56-DF86-0E1ED67F7263}"/>
              </a:ext>
            </a:extLst>
          </p:cNvPr>
          <p:cNvSpPr>
            <a:spLocks noGrp="1"/>
          </p:cNvSpPr>
          <p:nvPr>
            <p:ph type="body" sz="quarter" idx="13" hasCustomPrompt="1"/>
          </p:nvPr>
        </p:nvSpPr>
        <p:spPr>
          <a:xfrm>
            <a:off x="327025" y="6402827"/>
            <a:ext cx="3062287" cy="260590"/>
          </a:xfrm>
          <a:prstGeom prst="rect">
            <a:avLst/>
          </a:prstGeom>
        </p:spPr>
        <p:txBody>
          <a:bodyPr/>
          <a:lstStyle>
            <a:lvl1pPr marL="0" indent="0" algn="l">
              <a:buFontTx/>
              <a:buNone/>
              <a:defRPr sz="1100" b="0" i="0">
                <a:solidFill>
                  <a:schemeClr val="bg1"/>
                </a:solidFill>
                <a:latin typeface="Inter" panose="02000503000000020004" pitchFamily="2" charset="0"/>
                <a:ea typeface="Inter" panose="02000503000000020004" pitchFamily="2" charset="0"/>
              </a:defRPr>
            </a:lvl1pPr>
            <a:lvl2pPr marL="457200" indent="0">
              <a:buFontTx/>
              <a:buNone/>
              <a:defRPr sz="1100"/>
            </a:lvl2pPr>
            <a:lvl3pPr marL="914400" indent="0">
              <a:buFontTx/>
              <a:buNone/>
              <a:defRPr sz="1100"/>
            </a:lvl3pPr>
            <a:lvl4pPr marL="1371600" indent="0">
              <a:buFontTx/>
              <a:buNone/>
              <a:defRPr sz="1100"/>
            </a:lvl4pPr>
            <a:lvl5pPr marL="1828800" indent="0">
              <a:buFontTx/>
              <a:buNone/>
              <a:defRPr sz="1100"/>
            </a:lvl5pPr>
          </a:lstStyle>
          <a:p>
            <a:pPr lvl="0"/>
            <a:r>
              <a:rPr lang="fr-FR"/>
              <a:t>Jour 00 mois année</a:t>
            </a:r>
          </a:p>
        </p:txBody>
      </p:sp>
      <p:sp>
        <p:nvSpPr>
          <p:cNvPr id="11" name="Espace réservé du texte 10">
            <a:extLst>
              <a:ext uri="{FF2B5EF4-FFF2-40B4-BE49-F238E27FC236}">
                <a16:creationId xmlns:a16="http://schemas.microsoft.com/office/drawing/2014/main" id="{0AA3A7BF-90E5-482C-B654-F46E98A039FC}"/>
              </a:ext>
            </a:extLst>
          </p:cNvPr>
          <p:cNvSpPr>
            <a:spLocks noGrp="1"/>
          </p:cNvSpPr>
          <p:nvPr>
            <p:ph type="body" sz="quarter" idx="14" hasCustomPrompt="1"/>
          </p:nvPr>
        </p:nvSpPr>
        <p:spPr>
          <a:xfrm>
            <a:off x="327025" y="4571597"/>
            <a:ext cx="5964238" cy="1399862"/>
          </a:xfrm>
          <a:prstGeom prst="rect">
            <a:avLst/>
          </a:prstGeom>
        </p:spPr>
        <p:txBody>
          <a:bodyPr/>
          <a:lstStyle>
            <a:lvl1pPr marL="0" indent="0">
              <a:buFontTx/>
              <a:buNone/>
              <a:defRPr sz="3600" b="0" i="0">
                <a:solidFill>
                  <a:schemeClr val="bg1"/>
                </a:solidFill>
                <a:latin typeface="Inter" panose="02000503000000020004" pitchFamily="2" charset="0"/>
                <a:ea typeface="Inter" panose="02000503000000020004" pitchFamily="2" charset="0"/>
              </a:defRPr>
            </a:lvl1pPr>
            <a:lvl2pPr marL="457200" indent="0">
              <a:buFontTx/>
              <a:buNone/>
              <a:defRPr sz="3600">
                <a:solidFill>
                  <a:schemeClr val="bg1"/>
                </a:solidFill>
              </a:defRPr>
            </a:lvl2pPr>
            <a:lvl3pPr marL="914400" indent="0">
              <a:buFontTx/>
              <a:buNone/>
              <a:defRPr sz="3600">
                <a:solidFill>
                  <a:schemeClr val="bg1"/>
                </a:solidFill>
              </a:defRPr>
            </a:lvl3pPr>
            <a:lvl4pPr marL="1371600" indent="0">
              <a:buFontTx/>
              <a:buNone/>
              <a:defRPr sz="3600">
                <a:solidFill>
                  <a:schemeClr val="bg1"/>
                </a:solidFill>
              </a:defRPr>
            </a:lvl4pPr>
            <a:lvl5pPr marL="1828800" indent="0">
              <a:buFontTx/>
              <a:buNone/>
              <a:defRPr sz="3600">
                <a:solidFill>
                  <a:schemeClr val="bg1"/>
                </a:solidFill>
              </a:defRPr>
            </a:lvl5pPr>
          </a:lstStyle>
          <a:p>
            <a:pPr lvl="0"/>
            <a:r>
              <a:rPr lang="fr-FR"/>
              <a:t>Titre de la présentation</a:t>
            </a:r>
          </a:p>
        </p:txBody>
      </p:sp>
    </p:spTree>
    <p:extLst>
      <p:ext uri="{BB962C8B-B14F-4D97-AF65-F5344CB8AC3E}">
        <p14:creationId xmlns:p14="http://schemas.microsoft.com/office/powerpoint/2010/main" val="91847005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3" name="Espace réservé du pied de page 2"/>
          <p:cNvSpPr>
            <a:spLocks noGrp="1"/>
          </p:cNvSpPr>
          <p:nvPr>
            <p:ph type="ftr" sz="quarter" idx="11"/>
          </p:nvPr>
        </p:nvSpPr>
        <p:spPr/>
        <p:txBody>
          <a:bodyPr/>
          <a:lstStyle/>
          <a:p>
            <a:endParaRPr lang="fr-FR"/>
          </a:p>
        </p:txBody>
      </p:sp>
      <p:sp>
        <p:nvSpPr>
          <p:cNvPr id="4" name="Espace réservé du numéro de diapositive 3"/>
          <p:cNvSpPr>
            <a:spLocks noGrp="1"/>
          </p:cNvSpPr>
          <p:nvPr>
            <p:ph type="sldNum" sz="quarter" idx="12"/>
          </p:nvPr>
        </p:nvSpPr>
        <p:spPr/>
        <p:txBody>
          <a:bodyPr/>
          <a:lstStyle/>
          <a:p>
            <a:fld id="{82DB2F9C-E71B-B545-B257-E1C65CA446D5}" type="slidenum">
              <a:rPr lang="fr-FR" smtClean="0"/>
              <a:t>‹N°›</a:t>
            </a:fld>
            <a:endParaRPr lang="fr-FR"/>
          </a:p>
        </p:txBody>
      </p:sp>
    </p:spTree>
    <p:extLst>
      <p:ext uri="{BB962C8B-B14F-4D97-AF65-F5344CB8AC3E}">
        <p14:creationId xmlns:p14="http://schemas.microsoft.com/office/powerpoint/2010/main" val="360785116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Entrée Partie Ocre">
    <p:bg>
      <p:bgPr>
        <a:solidFill>
          <a:schemeClr val="accent6"/>
        </a:solidFill>
        <a:effectLst/>
      </p:bgPr>
    </p:bg>
    <p:spTree>
      <p:nvGrpSpPr>
        <p:cNvPr id="1" name=""/>
        <p:cNvGrpSpPr/>
        <p:nvPr/>
      </p:nvGrpSpPr>
      <p:grpSpPr>
        <a:xfrm>
          <a:off x="0" y="0"/>
          <a:ext cx="0" cy="0"/>
          <a:chOff x="0" y="0"/>
          <a:chExt cx="0" cy="0"/>
        </a:xfrm>
      </p:grpSpPr>
      <p:sp>
        <p:nvSpPr>
          <p:cNvPr id="18" name="Espace réservé du texte 17">
            <a:extLst>
              <a:ext uri="{FF2B5EF4-FFF2-40B4-BE49-F238E27FC236}">
                <a16:creationId xmlns:a16="http://schemas.microsoft.com/office/drawing/2014/main" id="{DC66A996-700C-5518-C321-86E67B524D46}"/>
              </a:ext>
            </a:extLst>
          </p:cNvPr>
          <p:cNvSpPr>
            <a:spLocks noGrp="1"/>
          </p:cNvSpPr>
          <p:nvPr>
            <p:ph type="body" sz="quarter" idx="11" hasCustomPrompt="1"/>
          </p:nvPr>
        </p:nvSpPr>
        <p:spPr>
          <a:xfrm>
            <a:off x="358155" y="2725257"/>
            <a:ext cx="5022788" cy="2695700"/>
          </a:xfrm>
          <a:prstGeom prst="rect">
            <a:avLst/>
          </a:prstGeom>
        </p:spPr>
        <p:txBody>
          <a:bodyPr anchor="b"/>
          <a:lstStyle>
            <a:lvl1pPr marL="0" indent="0">
              <a:buFontTx/>
              <a:buNone/>
              <a:defRPr sz="3600" b="0" i="0">
                <a:latin typeface="Inter" panose="02000503000000020004" pitchFamily="2" charset="0"/>
                <a:ea typeface="Inter" panose="02000503000000020004" pitchFamily="2" charset="0"/>
              </a:defRPr>
            </a:lvl1pPr>
            <a:lvl2pPr marL="457200" indent="0">
              <a:buFontTx/>
              <a:buNone/>
              <a:defRPr sz="3600"/>
            </a:lvl2pPr>
            <a:lvl3pPr marL="914400" indent="0">
              <a:buFontTx/>
              <a:buNone/>
              <a:defRPr sz="3600"/>
            </a:lvl3pPr>
            <a:lvl4pPr marL="1371600" indent="0">
              <a:buFontTx/>
              <a:buNone/>
              <a:defRPr sz="3600"/>
            </a:lvl4pPr>
            <a:lvl5pPr marL="1828800" indent="0">
              <a:buFontTx/>
              <a:buNone/>
              <a:defRPr sz="3600"/>
            </a:lvl5pPr>
          </a:lstStyle>
          <a:p>
            <a:pPr lvl="0"/>
            <a:r>
              <a:rPr lang="fr-FR"/>
              <a:t>Titre de la partie</a:t>
            </a:r>
          </a:p>
        </p:txBody>
      </p:sp>
      <p:pic>
        <p:nvPicPr>
          <p:cNvPr id="3" name="Image 2" descr="Une image contenant logo, Police, symbole, Graphique&#10;&#10;Description générée automatiquement">
            <a:extLst>
              <a:ext uri="{FF2B5EF4-FFF2-40B4-BE49-F238E27FC236}">
                <a16:creationId xmlns:a16="http://schemas.microsoft.com/office/drawing/2014/main" id="{B3B1D6E1-2910-4626-D112-3C28283D733A}"/>
              </a:ext>
            </a:extLst>
          </p:cNvPr>
          <p:cNvPicPr>
            <a:picLocks noChangeAspect="1"/>
          </p:cNvPicPr>
          <p:nvPr userDrawn="1"/>
        </p:nvPicPr>
        <p:blipFill>
          <a:blip r:embed="rId2"/>
          <a:stretch>
            <a:fillRect/>
          </a:stretch>
        </p:blipFill>
        <p:spPr>
          <a:xfrm>
            <a:off x="11300400" y="6310800"/>
            <a:ext cx="698400" cy="288000"/>
          </a:xfrm>
          <a:prstGeom prst="rect">
            <a:avLst/>
          </a:prstGeom>
        </p:spPr>
      </p:pic>
      <p:sp>
        <p:nvSpPr>
          <p:cNvPr id="6" name="Espace réservé du texte 5">
            <a:extLst>
              <a:ext uri="{FF2B5EF4-FFF2-40B4-BE49-F238E27FC236}">
                <a16:creationId xmlns:a16="http://schemas.microsoft.com/office/drawing/2014/main" id="{131D608B-A8D3-746F-55A4-764CB1556659}"/>
              </a:ext>
            </a:extLst>
          </p:cNvPr>
          <p:cNvSpPr>
            <a:spLocks noGrp="1"/>
          </p:cNvSpPr>
          <p:nvPr>
            <p:ph type="body" sz="quarter" idx="12" hasCustomPrompt="1"/>
          </p:nvPr>
        </p:nvSpPr>
        <p:spPr>
          <a:xfrm>
            <a:off x="358775" y="546100"/>
            <a:ext cx="1827213" cy="736600"/>
          </a:xfrm>
          <a:prstGeom prst="rect">
            <a:avLst/>
          </a:prstGeom>
        </p:spPr>
        <p:txBody>
          <a:bodyPr/>
          <a:lstStyle>
            <a:lvl1pPr marL="0" indent="0">
              <a:buFontTx/>
              <a:buNone/>
              <a:defRPr sz="6600" b="0" i="0">
                <a:solidFill>
                  <a:schemeClr val="bg2"/>
                </a:solidFill>
                <a:latin typeface="Inter" panose="02000503000000020004" pitchFamily="2" charset="0"/>
                <a:ea typeface="Inter" panose="02000503000000020004" pitchFamily="2" charset="0"/>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fr-FR"/>
              <a:t>01.</a:t>
            </a:r>
          </a:p>
        </p:txBody>
      </p:sp>
      <p:sp>
        <p:nvSpPr>
          <p:cNvPr id="5" name="Espace réservé pour une image  6">
            <a:extLst>
              <a:ext uri="{FF2B5EF4-FFF2-40B4-BE49-F238E27FC236}">
                <a16:creationId xmlns:a16="http://schemas.microsoft.com/office/drawing/2014/main" id="{464F05D1-D6A9-FAB0-3F5D-2506387BE0BE}"/>
              </a:ext>
            </a:extLst>
          </p:cNvPr>
          <p:cNvSpPr>
            <a:spLocks noGrp="1"/>
          </p:cNvSpPr>
          <p:nvPr>
            <p:ph type="pic" sz="quarter" idx="13"/>
          </p:nvPr>
        </p:nvSpPr>
        <p:spPr>
          <a:xfrm>
            <a:off x="6232864" y="0"/>
            <a:ext cx="5959136" cy="6858000"/>
          </a:xfrm>
          <a:prstGeom prst="rect">
            <a:avLst/>
          </a:prstGeom>
        </p:spPr>
        <p:txBody>
          <a:bodyPr/>
          <a:lstStyle/>
          <a:p>
            <a:endParaRPr lang="fr-FR"/>
          </a:p>
        </p:txBody>
      </p:sp>
      <p:pic>
        <p:nvPicPr>
          <p:cNvPr id="8" name="Image 7">
            <a:extLst>
              <a:ext uri="{FF2B5EF4-FFF2-40B4-BE49-F238E27FC236}">
                <a16:creationId xmlns:a16="http://schemas.microsoft.com/office/drawing/2014/main" id="{00BCAB01-472F-716B-AF05-2E3E992EA364}"/>
              </a:ext>
            </a:extLst>
          </p:cNvPr>
          <p:cNvPicPr>
            <a:picLocks noChangeAspect="1"/>
          </p:cNvPicPr>
          <p:nvPr userDrawn="1"/>
        </p:nvPicPr>
        <p:blipFill>
          <a:blip r:embed="rId3"/>
          <a:stretch>
            <a:fillRect/>
          </a:stretch>
        </p:blipFill>
        <p:spPr>
          <a:xfrm>
            <a:off x="6232864" y="0"/>
            <a:ext cx="1249451" cy="1249451"/>
          </a:xfrm>
          <a:prstGeom prst="rect">
            <a:avLst/>
          </a:prstGeom>
        </p:spPr>
      </p:pic>
    </p:spTree>
    <p:extLst>
      <p:ext uri="{BB962C8B-B14F-4D97-AF65-F5344CB8AC3E}">
        <p14:creationId xmlns:p14="http://schemas.microsoft.com/office/powerpoint/2010/main" val="48162609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RE DEUX CONTENUS">
    <p:spTree>
      <p:nvGrpSpPr>
        <p:cNvPr id="1" name=""/>
        <p:cNvGrpSpPr/>
        <p:nvPr/>
      </p:nvGrpSpPr>
      <p:grpSpPr>
        <a:xfrm>
          <a:off x="0" y="0"/>
          <a:ext cx="0" cy="0"/>
          <a:chOff x="0" y="0"/>
          <a:chExt cx="0" cy="0"/>
        </a:xfrm>
      </p:grpSpPr>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82DB2F9C-E71B-B545-B257-E1C65CA446D5}" type="slidenum">
              <a:rPr lang="fr-FR" smtClean="0"/>
              <a:t>‹N°›</a:t>
            </a:fld>
            <a:endParaRPr lang="fr-FR"/>
          </a:p>
        </p:txBody>
      </p:sp>
      <p:sp>
        <p:nvSpPr>
          <p:cNvPr id="8" name="Espace réservé du titre 1"/>
          <p:cNvSpPr>
            <a:spLocks noGrp="1"/>
          </p:cNvSpPr>
          <p:nvPr>
            <p:ph type="title"/>
          </p:nvPr>
        </p:nvSpPr>
        <p:spPr>
          <a:xfrm>
            <a:off x="486717" y="225426"/>
            <a:ext cx="11189345" cy="1016538"/>
          </a:xfrm>
          <a:prstGeom prst="rect">
            <a:avLst/>
          </a:prstGeom>
        </p:spPr>
        <p:txBody>
          <a:bodyPr vert="horz" lIns="72000" tIns="45720" rIns="72000" bIns="45720" rtlCol="0" anchor="t">
            <a:noAutofit/>
          </a:bodyPr>
          <a:lstStyle/>
          <a:p>
            <a:r>
              <a:rPr lang="fr-FR"/>
              <a:t>Modifiez le style du titre</a:t>
            </a:r>
          </a:p>
        </p:txBody>
      </p:sp>
      <p:sp>
        <p:nvSpPr>
          <p:cNvPr id="5" name="Espace réservé du texte 4"/>
          <p:cNvSpPr>
            <a:spLocks noGrp="1"/>
          </p:cNvSpPr>
          <p:nvPr>
            <p:ph type="body" sz="quarter" idx="13" hasCustomPrompt="1"/>
          </p:nvPr>
        </p:nvSpPr>
        <p:spPr>
          <a:xfrm>
            <a:off x="487363" y="1641951"/>
            <a:ext cx="5464175" cy="4284662"/>
          </a:xfrm>
        </p:spPr>
        <p:txBody>
          <a:bodyPr/>
          <a:lstStyle>
            <a:lvl1pPr>
              <a:defRPr>
                <a:latin typeface="Avenir LT Std 55 Roman" panose="020B0503020203020204" pitchFamily="34" charset="0"/>
              </a:defRPr>
            </a:lvl1pPr>
          </a:lstStyle>
          <a:p>
            <a:pPr lvl="0"/>
            <a:r>
              <a:rPr lang="fr-FR"/>
              <a:t>Cliquez pour modifier les styles du texte du masque</a:t>
            </a:r>
          </a:p>
          <a:p>
            <a:pPr lvl="0"/>
            <a:r>
              <a:rPr lang="fr-FR"/>
              <a:t>Deuxième niveau</a:t>
            </a:r>
          </a:p>
          <a:p>
            <a:pPr lvl="0"/>
            <a:r>
              <a:rPr lang="fr-FR"/>
              <a:t>Troisième niveau</a:t>
            </a:r>
          </a:p>
          <a:p>
            <a:pPr lvl="0"/>
            <a:r>
              <a:rPr lang="fr-FR"/>
              <a:t>Quatrième niveau</a:t>
            </a:r>
          </a:p>
          <a:p>
            <a:pPr lvl="0"/>
            <a:r>
              <a:rPr lang="fr-FR"/>
              <a:t>Cinquième niveau</a:t>
            </a:r>
          </a:p>
        </p:txBody>
      </p:sp>
      <p:sp>
        <p:nvSpPr>
          <p:cNvPr id="9" name="Espace réservé du texte 4"/>
          <p:cNvSpPr>
            <a:spLocks noGrp="1"/>
          </p:cNvSpPr>
          <p:nvPr>
            <p:ph type="body" sz="quarter" idx="14" hasCustomPrompt="1"/>
          </p:nvPr>
        </p:nvSpPr>
        <p:spPr>
          <a:xfrm>
            <a:off x="6239770" y="1641951"/>
            <a:ext cx="5436293" cy="4284662"/>
          </a:xfrm>
        </p:spPr>
        <p:txBody>
          <a:bodyPr/>
          <a:lstStyle>
            <a:lvl1pPr>
              <a:defRPr>
                <a:latin typeface="Avenir LT Std 55 Roman" panose="020B0503020203020204" pitchFamily="34" charset="0"/>
              </a:defRPr>
            </a:lvl1pPr>
          </a:lstStyle>
          <a:p>
            <a:pPr lvl="0"/>
            <a:r>
              <a:rPr lang="fr-FR"/>
              <a:t>Cliquez pour modifier les styles du texte du masque</a:t>
            </a:r>
          </a:p>
          <a:p>
            <a:pPr lvl="0"/>
            <a:r>
              <a:rPr lang="fr-FR"/>
              <a:t>Deuxième niveau</a:t>
            </a:r>
          </a:p>
          <a:p>
            <a:pPr lvl="0"/>
            <a:r>
              <a:rPr lang="fr-FR"/>
              <a:t>Troisième niveau</a:t>
            </a:r>
          </a:p>
          <a:p>
            <a:pPr lvl="0"/>
            <a:r>
              <a:rPr lang="fr-FR"/>
              <a:t>Quatrième niveau</a:t>
            </a:r>
          </a:p>
          <a:p>
            <a:pPr lvl="0"/>
            <a:r>
              <a:rPr lang="fr-FR"/>
              <a:t>Cinquième niveau</a:t>
            </a:r>
          </a:p>
        </p:txBody>
      </p:sp>
      <p:sp>
        <p:nvSpPr>
          <p:cNvPr id="12" name="Rectangle 11"/>
          <p:cNvSpPr/>
          <p:nvPr userDrawn="1"/>
        </p:nvSpPr>
        <p:spPr>
          <a:xfrm>
            <a:off x="392658" y="1196245"/>
            <a:ext cx="412972" cy="45719"/>
          </a:xfrm>
          <a:prstGeom prst="rect">
            <a:avLst/>
          </a:prstGeom>
          <a:solidFill>
            <a:srgbClr val="F9B200"/>
          </a:solidFill>
          <a:ln>
            <a:solidFill>
              <a:srgbClr val="F9B2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86109581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ONTENU IMAGE">
    <p:spTree>
      <p:nvGrpSpPr>
        <p:cNvPr id="1" name=""/>
        <p:cNvGrpSpPr/>
        <p:nvPr/>
      </p:nvGrpSpPr>
      <p:grpSpPr>
        <a:xfrm>
          <a:off x="0" y="0"/>
          <a:ext cx="0" cy="0"/>
          <a:chOff x="0" y="0"/>
          <a:chExt cx="0" cy="0"/>
        </a:xfrm>
      </p:grpSpPr>
      <p:sp>
        <p:nvSpPr>
          <p:cNvPr id="12" name="Espace réservé pour une image  11"/>
          <p:cNvSpPr>
            <a:spLocks noGrp="1"/>
          </p:cNvSpPr>
          <p:nvPr>
            <p:ph type="pic" sz="quarter" idx="14"/>
          </p:nvPr>
        </p:nvSpPr>
        <p:spPr>
          <a:xfrm>
            <a:off x="6240462" y="83130"/>
            <a:ext cx="5951538" cy="6773815"/>
          </a:xfrm>
          <a:custGeom>
            <a:avLst/>
            <a:gdLst>
              <a:gd name="connsiteX0" fmla="*/ 4444534 w 5951538"/>
              <a:gd name="connsiteY0" fmla="*/ 81 h 6773815"/>
              <a:gd name="connsiteX1" fmla="*/ 5951538 w 5951538"/>
              <a:gd name="connsiteY1" fmla="*/ 389278 h 6773815"/>
              <a:gd name="connsiteX2" fmla="*/ 5951538 w 5951538"/>
              <a:gd name="connsiteY2" fmla="*/ 6773815 h 6773815"/>
              <a:gd name="connsiteX3" fmla="*/ 4644 w 5951538"/>
              <a:gd name="connsiteY3" fmla="*/ 6773815 h 6773815"/>
              <a:gd name="connsiteX4" fmla="*/ 2711582 w 5951538"/>
              <a:gd name="connsiteY4" fmla="*/ 1383867 h 6773815"/>
              <a:gd name="connsiteX5" fmla="*/ 4444534 w 5951538"/>
              <a:gd name="connsiteY5" fmla="*/ 81 h 67738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951538" h="6773815">
                <a:moveTo>
                  <a:pt x="4444534" y="81"/>
                </a:moveTo>
                <a:cubicBezTo>
                  <a:pt x="5225332" y="6474"/>
                  <a:pt x="5951538" y="389278"/>
                  <a:pt x="5951538" y="389278"/>
                </a:cubicBezTo>
                <a:lnTo>
                  <a:pt x="5951538" y="6773815"/>
                </a:lnTo>
                <a:lnTo>
                  <a:pt x="4644" y="6773815"/>
                </a:lnTo>
                <a:cubicBezTo>
                  <a:pt x="-113193" y="1764057"/>
                  <a:pt x="2044759" y="3734829"/>
                  <a:pt x="2711582" y="1383867"/>
                </a:cubicBezTo>
                <a:cubicBezTo>
                  <a:pt x="3024155" y="281854"/>
                  <a:pt x="3755596" y="-5560"/>
                  <a:pt x="4444534" y="81"/>
                </a:cubicBezTo>
                <a:close/>
              </a:path>
            </a:pathLst>
          </a:custGeom>
          <a:pattFill prst="ltDnDiag">
            <a:fgClr>
              <a:schemeClr val="accent1"/>
            </a:fgClr>
            <a:bgClr>
              <a:schemeClr val="bg1"/>
            </a:bgClr>
          </a:pattFill>
        </p:spPr>
        <p:txBody>
          <a:bodyPr wrap="square">
            <a:noAutofit/>
          </a:bodyPr>
          <a:lstStyle/>
          <a:p>
            <a:r>
              <a:rPr lang="fr-FR"/>
              <a:t>Cliquez sur l'icône pour ajouter une image</a:t>
            </a:r>
          </a:p>
        </p:txBody>
      </p:sp>
      <p:sp>
        <p:nvSpPr>
          <p:cNvPr id="5" name="Espace réservé du pied de page 4"/>
          <p:cNvSpPr>
            <a:spLocks noGrp="1"/>
          </p:cNvSpPr>
          <p:nvPr>
            <p:ph type="ftr" sz="quarter" idx="11"/>
          </p:nvPr>
        </p:nvSpPr>
        <p:spPr>
          <a:xfrm>
            <a:off x="479424" y="6267449"/>
            <a:ext cx="5325199" cy="365125"/>
          </a:xfrm>
        </p:spPr>
        <p:txBody>
          <a:bodyPr/>
          <a:lstStyle/>
          <a:p>
            <a:endParaRPr lang="fr-FR"/>
          </a:p>
        </p:txBody>
      </p:sp>
      <p:sp>
        <p:nvSpPr>
          <p:cNvPr id="6" name="Espace réservé du numéro de diapositive 5"/>
          <p:cNvSpPr>
            <a:spLocks noGrp="1"/>
          </p:cNvSpPr>
          <p:nvPr>
            <p:ph type="sldNum" sz="quarter" idx="12"/>
          </p:nvPr>
        </p:nvSpPr>
        <p:spPr/>
        <p:txBody>
          <a:bodyPr/>
          <a:lstStyle/>
          <a:p>
            <a:fld id="{82DB2F9C-E71B-B545-B257-E1C65CA446D5}" type="slidenum">
              <a:rPr lang="fr-FR" smtClean="0"/>
              <a:t>‹N°›</a:t>
            </a:fld>
            <a:endParaRPr lang="fr-FR"/>
          </a:p>
        </p:txBody>
      </p:sp>
      <p:sp>
        <p:nvSpPr>
          <p:cNvPr id="7" name="Espace réservé du titre 1"/>
          <p:cNvSpPr>
            <a:spLocks noGrp="1"/>
          </p:cNvSpPr>
          <p:nvPr>
            <p:ph type="title"/>
          </p:nvPr>
        </p:nvSpPr>
        <p:spPr>
          <a:xfrm>
            <a:off x="479425" y="225426"/>
            <a:ext cx="8420735" cy="1016538"/>
          </a:xfrm>
          <a:prstGeom prst="rect">
            <a:avLst/>
          </a:prstGeom>
        </p:spPr>
        <p:txBody>
          <a:bodyPr vert="horz" lIns="72000" tIns="45720" rIns="72000" bIns="45720" rtlCol="0" anchor="t">
            <a:noAutofit/>
          </a:bodyPr>
          <a:lstStyle/>
          <a:p>
            <a:r>
              <a:rPr lang="fr-FR"/>
              <a:t>Modifiez le style du titre</a:t>
            </a:r>
          </a:p>
        </p:txBody>
      </p:sp>
      <p:sp>
        <p:nvSpPr>
          <p:cNvPr id="9" name="Espace réservé du texte 8"/>
          <p:cNvSpPr>
            <a:spLocks noGrp="1"/>
          </p:cNvSpPr>
          <p:nvPr>
            <p:ph type="body" sz="quarter" idx="13" hasCustomPrompt="1"/>
          </p:nvPr>
        </p:nvSpPr>
        <p:spPr>
          <a:xfrm>
            <a:off x="479425" y="1808163"/>
            <a:ext cx="5472113" cy="4284662"/>
          </a:xfrm>
        </p:spPr>
        <p:txBody>
          <a:bodyPr lIns="72000" rIns="72000"/>
          <a:lstStyle>
            <a:lvl1pPr>
              <a:buClr>
                <a:schemeClr val="accent2"/>
              </a:buClr>
              <a:defRPr/>
            </a:lvl1pPr>
          </a:lstStyle>
          <a:p>
            <a:pPr lvl="0"/>
            <a:r>
              <a:rPr lang="fr-FR"/>
              <a:t>Cliquez pour modifier les styles du texte du masque</a:t>
            </a:r>
          </a:p>
          <a:p>
            <a:pPr lvl="0"/>
            <a:r>
              <a:rPr lang="fr-FR"/>
              <a:t>Deuxième niveau</a:t>
            </a:r>
          </a:p>
          <a:p>
            <a:pPr lvl="0"/>
            <a:r>
              <a:rPr lang="fr-FR"/>
              <a:t>Troisième niveau</a:t>
            </a:r>
          </a:p>
          <a:p>
            <a:pPr lvl="0"/>
            <a:r>
              <a:rPr lang="fr-FR"/>
              <a:t>Quatrième niveau</a:t>
            </a:r>
          </a:p>
          <a:p>
            <a:pPr lvl="0"/>
            <a:r>
              <a:rPr lang="fr-FR"/>
              <a:t>Cinquième niveau</a:t>
            </a:r>
          </a:p>
        </p:txBody>
      </p:sp>
      <p:sp>
        <p:nvSpPr>
          <p:cNvPr id="8" name="Rectangle 7"/>
          <p:cNvSpPr/>
          <p:nvPr userDrawn="1"/>
        </p:nvSpPr>
        <p:spPr>
          <a:xfrm>
            <a:off x="392658" y="1196245"/>
            <a:ext cx="412972" cy="45719"/>
          </a:xfrm>
          <a:prstGeom prst="rect">
            <a:avLst/>
          </a:prstGeom>
          <a:solidFill>
            <a:srgbClr val="F9B200"/>
          </a:solidFill>
          <a:ln>
            <a:solidFill>
              <a:srgbClr val="F9B2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22029428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SOMMAIRE">
    <p:spTree>
      <p:nvGrpSpPr>
        <p:cNvPr id="1" name=""/>
        <p:cNvGrpSpPr/>
        <p:nvPr/>
      </p:nvGrpSpPr>
      <p:grpSpPr>
        <a:xfrm>
          <a:off x="0" y="0"/>
          <a:ext cx="0" cy="0"/>
          <a:chOff x="0" y="0"/>
          <a:chExt cx="0" cy="0"/>
        </a:xfrm>
      </p:grpSpPr>
      <p:sp>
        <p:nvSpPr>
          <p:cNvPr id="4" name="Espace réservé du pied de page 3"/>
          <p:cNvSpPr>
            <a:spLocks noGrp="1"/>
          </p:cNvSpPr>
          <p:nvPr>
            <p:ph type="ftr" sz="quarter" idx="11"/>
          </p:nvPr>
        </p:nvSpPr>
        <p:spPr>
          <a:xfrm>
            <a:off x="479424" y="6267449"/>
            <a:ext cx="5325199" cy="365125"/>
          </a:xfrm>
          <a:prstGeom prst="rect">
            <a:avLst/>
          </a:prstGeom>
        </p:spPr>
        <p:txBody>
          <a:bodyPr/>
          <a:lstStyle/>
          <a:p>
            <a:endParaRPr lang="fr-FR"/>
          </a:p>
        </p:txBody>
      </p:sp>
      <p:sp>
        <p:nvSpPr>
          <p:cNvPr id="5" name="Espace réservé du numéro de diapositive 4"/>
          <p:cNvSpPr>
            <a:spLocks noGrp="1"/>
          </p:cNvSpPr>
          <p:nvPr>
            <p:ph type="sldNum" sz="quarter" idx="12"/>
          </p:nvPr>
        </p:nvSpPr>
        <p:spPr>
          <a:xfrm>
            <a:off x="5804623" y="6267448"/>
            <a:ext cx="582754" cy="365125"/>
          </a:xfrm>
          <a:prstGeom prst="rect">
            <a:avLst/>
          </a:prstGeom>
        </p:spPr>
        <p:txBody>
          <a:bodyPr/>
          <a:lstStyle/>
          <a:p>
            <a:fld id="{82DB2F9C-E71B-B545-B257-E1C65CA446D5}" type="slidenum">
              <a:rPr lang="fr-FR" smtClean="0"/>
              <a:t>‹N°›</a:t>
            </a:fld>
            <a:endParaRPr lang="fr-FR"/>
          </a:p>
        </p:txBody>
      </p:sp>
      <p:sp>
        <p:nvSpPr>
          <p:cNvPr id="7" name="Espace réservé du titre 1"/>
          <p:cNvSpPr>
            <a:spLocks noGrp="1"/>
          </p:cNvSpPr>
          <p:nvPr>
            <p:ph type="title"/>
          </p:nvPr>
        </p:nvSpPr>
        <p:spPr>
          <a:xfrm>
            <a:off x="486920" y="225425"/>
            <a:ext cx="11189144" cy="671769"/>
          </a:xfrm>
          <a:prstGeom prst="rect">
            <a:avLst/>
          </a:prstGeom>
        </p:spPr>
        <p:txBody>
          <a:bodyPr vert="horz" lIns="72000" tIns="45720" rIns="72000" bIns="45720" rtlCol="0" anchor="t">
            <a:noAutofit/>
          </a:bodyPr>
          <a:lstStyle/>
          <a:p>
            <a:r>
              <a:rPr lang="fr-FR"/>
              <a:t>Modifiez le style du titre</a:t>
            </a:r>
          </a:p>
        </p:txBody>
      </p:sp>
      <p:sp>
        <p:nvSpPr>
          <p:cNvPr id="9" name="Rectangle 8"/>
          <p:cNvSpPr/>
          <p:nvPr userDrawn="1"/>
        </p:nvSpPr>
        <p:spPr>
          <a:xfrm>
            <a:off x="392658" y="851475"/>
            <a:ext cx="412972" cy="45719"/>
          </a:xfrm>
          <a:prstGeom prst="rect">
            <a:avLst/>
          </a:prstGeom>
          <a:solidFill>
            <a:srgbClr val="F9B200"/>
          </a:solidFill>
          <a:ln>
            <a:solidFill>
              <a:srgbClr val="F9B2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377388926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userDrawn="1">
  <p:cSld name="1_Contenu Intro / texte bleu">
    <p:bg>
      <p:bgPr>
        <a:solidFill>
          <a:srgbClr val="C9DDEF"/>
        </a:solidFill>
        <a:effectLst/>
      </p:bgPr>
    </p:bg>
    <p:spTree>
      <p:nvGrpSpPr>
        <p:cNvPr id="1" name=""/>
        <p:cNvGrpSpPr/>
        <p:nvPr/>
      </p:nvGrpSpPr>
      <p:grpSpPr>
        <a:xfrm>
          <a:off x="0" y="0"/>
          <a:ext cx="0" cy="0"/>
          <a:chOff x="0" y="0"/>
          <a:chExt cx="0" cy="0"/>
        </a:xfrm>
      </p:grpSpPr>
      <p:sp>
        <p:nvSpPr>
          <p:cNvPr id="4" name="Rectangle : coins arrondis 3">
            <a:extLst>
              <a:ext uri="{FF2B5EF4-FFF2-40B4-BE49-F238E27FC236}">
                <a16:creationId xmlns:a16="http://schemas.microsoft.com/office/drawing/2014/main" id="{266DC0F9-D761-FC1D-C3BE-9C34C0E3BC1C}"/>
              </a:ext>
            </a:extLst>
          </p:cNvPr>
          <p:cNvSpPr/>
          <p:nvPr userDrawn="1"/>
        </p:nvSpPr>
        <p:spPr>
          <a:xfrm>
            <a:off x="192087" y="188639"/>
            <a:ext cx="11807825" cy="5832000"/>
          </a:xfrm>
          <a:prstGeom prst="roundRect">
            <a:avLst>
              <a:gd name="adj" fmla="val 3713"/>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 name="Espace réservé du pied de page 4">
            <a:extLst>
              <a:ext uri="{FF2B5EF4-FFF2-40B4-BE49-F238E27FC236}">
                <a16:creationId xmlns:a16="http://schemas.microsoft.com/office/drawing/2014/main" id="{689B7635-C754-279B-44FE-8F58098D88B8}"/>
              </a:ext>
            </a:extLst>
          </p:cNvPr>
          <p:cNvSpPr>
            <a:spLocks noGrp="1"/>
          </p:cNvSpPr>
          <p:nvPr>
            <p:ph type="ftr" sz="quarter" idx="11"/>
          </p:nvPr>
        </p:nvSpPr>
        <p:spPr>
          <a:xfrm>
            <a:off x="4038600" y="6435469"/>
            <a:ext cx="4114800" cy="286005"/>
          </a:xfrm>
          <a:prstGeom prst="rect">
            <a:avLst/>
          </a:prstGeom>
        </p:spPr>
        <p:txBody>
          <a:bodyPr/>
          <a:lstStyle>
            <a:lvl1pPr algn="ctr">
              <a:defRPr sz="1100" b="0" i="0">
                <a:latin typeface="Inter" panose="02000503000000020004" pitchFamily="2" charset="0"/>
                <a:ea typeface="Inter" panose="02000503000000020004" pitchFamily="2" charset="0"/>
                <a:cs typeface="Inter Tight" pitchFamily="2" charset="0"/>
              </a:defRPr>
            </a:lvl1pPr>
          </a:lstStyle>
          <a:p>
            <a:r>
              <a:rPr lang="fr-FR"/>
              <a:t>Titre de la partie</a:t>
            </a:r>
          </a:p>
        </p:txBody>
      </p:sp>
      <p:sp>
        <p:nvSpPr>
          <p:cNvPr id="6" name="Espace réservé du numéro de diapositive 5">
            <a:extLst>
              <a:ext uri="{FF2B5EF4-FFF2-40B4-BE49-F238E27FC236}">
                <a16:creationId xmlns:a16="http://schemas.microsoft.com/office/drawing/2014/main" id="{956C563D-9AF1-4895-A144-07F2DF89685A}"/>
              </a:ext>
            </a:extLst>
          </p:cNvPr>
          <p:cNvSpPr>
            <a:spLocks noGrp="1"/>
          </p:cNvSpPr>
          <p:nvPr>
            <p:ph type="sldNum" sz="quarter" idx="12"/>
          </p:nvPr>
        </p:nvSpPr>
        <p:spPr>
          <a:xfrm>
            <a:off x="208005" y="6435470"/>
            <a:ext cx="2743200" cy="286005"/>
          </a:xfrm>
          <a:prstGeom prst="rect">
            <a:avLst/>
          </a:prstGeom>
        </p:spPr>
        <p:txBody>
          <a:bodyPr/>
          <a:lstStyle>
            <a:lvl1pPr>
              <a:defRPr sz="1100" b="0" i="0">
                <a:latin typeface="Inter" panose="02000503000000020004" pitchFamily="2" charset="0"/>
                <a:ea typeface="Inter" panose="02000503000000020004" pitchFamily="2" charset="0"/>
                <a:cs typeface="Inter Tight" pitchFamily="2" charset="0"/>
              </a:defRPr>
            </a:lvl1pPr>
          </a:lstStyle>
          <a:p>
            <a:fld id="{181A94D6-F9D2-D745-912F-446E59A1EAB7}" type="slidenum">
              <a:rPr lang="fr-FR" smtClean="0"/>
              <a:pPr/>
              <a:t>‹N°›</a:t>
            </a:fld>
            <a:endParaRPr lang="fr-FR"/>
          </a:p>
        </p:txBody>
      </p:sp>
      <p:sp>
        <p:nvSpPr>
          <p:cNvPr id="2" name="Espace réservé du texte 9">
            <a:extLst>
              <a:ext uri="{FF2B5EF4-FFF2-40B4-BE49-F238E27FC236}">
                <a16:creationId xmlns:a16="http://schemas.microsoft.com/office/drawing/2014/main" id="{F0353BC0-3D82-E828-EE93-5E455B46C891}"/>
              </a:ext>
            </a:extLst>
          </p:cNvPr>
          <p:cNvSpPr>
            <a:spLocks noGrp="1"/>
          </p:cNvSpPr>
          <p:nvPr>
            <p:ph type="body" sz="quarter" idx="10" hasCustomPrompt="1"/>
          </p:nvPr>
        </p:nvSpPr>
        <p:spPr>
          <a:xfrm>
            <a:off x="538162" y="430212"/>
            <a:ext cx="11349037" cy="541699"/>
          </a:xfrm>
          <a:prstGeom prst="rect">
            <a:avLst/>
          </a:prstGeom>
        </p:spPr>
        <p:txBody>
          <a:bodyPr/>
          <a:lstStyle>
            <a:lvl1pPr marL="0" indent="0">
              <a:buFontTx/>
              <a:buNone/>
              <a:defRPr sz="3000" b="0" i="0" baseline="0">
                <a:latin typeface="Inter" panose="02000503000000020004" pitchFamily="2" charset="0"/>
                <a:ea typeface="Inter" panose="02000503000000020004" pitchFamily="2" charset="0"/>
              </a:defRPr>
            </a:lvl1pPr>
            <a:lvl2pPr marL="457200" indent="0">
              <a:buFontTx/>
              <a:buNone/>
              <a:defRPr sz="3000"/>
            </a:lvl2pPr>
            <a:lvl3pPr marL="914400" indent="0">
              <a:buFontTx/>
              <a:buNone/>
              <a:defRPr sz="3000"/>
            </a:lvl3pPr>
            <a:lvl4pPr marL="1371600" indent="0">
              <a:buFontTx/>
              <a:buNone/>
              <a:defRPr sz="3000"/>
            </a:lvl4pPr>
            <a:lvl5pPr marL="1828800" indent="0">
              <a:buFontTx/>
              <a:buNone/>
              <a:defRPr sz="3000"/>
            </a:lvl5pPr>
          </a:lstStyle>
          <a:p>
            <a:pPr lvl="0"/>
            <a:r>
              <a:rPr lang="fr-FR"/>
              <a:t>Titre de la diapositive sur 1 ligne (baisser la taille au besoin)</a:t>
            </a:r>
          </a:p>
        </p:txBody>
      </p:sp>
      <p:pic>
        <p:nvPicPr>
          <p:cNvPr id="3" name="Graphique 2">
            <a:extLst>
              <a:ext uri="{FF2B5EF4-FFF2-40B4-BE49-F238E27FC236}">
                <a16:creationId xmlns:a16="http://schemas.microsoft.com/office/drawing/2014/main" id="{66084525-72F7-276D-8297-87CAFD0C1D20}"/>
              </a:ext>
            </a:extLst>
          </p:cNvPr>
          <p:cNvPicPr>
            <a:picLocks noChangeAspect="1"/>
          </p:cNvPicPr>
          <p:nvPr userDrawn="1"/>
        </p:nvPicPr>
        <p:blipFill>
          <a:blip r:embed="rId2">
            <a:extLst>
              <a:ext uri="{96DAC541-7B7A-43D3-8B79-37D633B846F1}">
                <asvg:svgBlip xmlns:asvg="http://schemas.microsoft.com/office/drawing/2016/SVG/main" xmlns="" r:embed="rId3"/>
              </a:ext>
            </a:extLst>
          </a:blip>
          <a:stretch>
            <a:fillRect/>
          </a:stretch>
        </p:blipFill>
        <p:spPr>
          <a:xfrm>
            <a:off x="644120" y="1435121"/>
            <a:ext cx="503237" cy="113940"/>
          </a:xfrm>
          <a:prstGeom prst="rect">
            <a:avLst/>
          </a:prstGeom>
        </p:spPr>
      </p:pic>
      <p:pic>
        <p:nvPicPr>
          <p:cNvPr id="10" name="Image 9" descr="Une image contenant Graphique, logo, Police, graphisme&#10;&#10;Description générée automatiquement">
            <a:extLst>
              <a:ext uri="{FF2B5EF4-FFF2-40B4-BE49-F238E27FC236}">
                <a16:creationId xmlns:a16="http://schemas.microsoft.com/office/drawing/2014/main" id="{57BA5D9E-41C0-E2F3-90F1-61DD53DF72A6}"/>
              </a:ext>
            </a:extLst>
          </p:cNvPr>
          <p:cNvPicPr>
            <a:picLocks noChangeAspect="1"/>
          </p:cNvPicPr>
          <p:nvPr userDrawn="1"/>
        </p:nvPicPr>
        <p:blipFill>
          <a:blip r:embed="rId4"/>
          <a:stretch>
            <a:fillRect/>
          </a:stretch>
        </p:blipFill>
        <p:spPr>
          <a:xfrm>
            <a:off x="11300076" y="6309320"/>
            <a:ext cx="699836" cy="287338"/>
          </a:xfrm>
          <a:prstGeom prst="rect">
            <a:avLst/>
          </a:prstGeom>
        </p:spPr>
      </p:pic>
      <p:sp>
        <p:nvSpPr>
          <p:cNvPr id="12" name="Espace réservé du texte 11">
            <a:extLst>
              <a:ext uri="{FF2B5EF4-FFF2-40B4-BE49-F238E27FC236}">
                <a16:creationId xmlns:a16="http://schemas.microsoft.com/office/drawing/2014/main" id="{B2A80634-3E49-A67E-1EA6-4239C3058755}"/>
              </a:ext>
            </a:extLst>
          </p:cNvPr>
          <p:cNvSpPr>
            <a:spLocks noGrp="1"/>
          </p:cNvSpPr>
          <p:nvPr>
            <p:ph type="body" sz="quarter" idx="13" hasCustomPrompt="1"/>
          </p:nvPr>
        </p:nvSpPr>
        <p:spPr>
          <a:xfrm>
            <a:off x="644525" y="2519553"/>
            <a:ext cx="3394075" cy="3213982"/>
          </a:xfrm>
          <a:prstGeom prst="rect">
            <a:avLst/>
          </a:prstGeom>
        </p:spPr>
        <p:txBody>
          <a:bodyPr/>
          <a:lstStyle>
            <a:lvl1pPr marL="0" indent="0">
              <a:buFontTx/>
              <a:buNone/>
              <a:defRPr sz="1400" b="0" i="0">
                <a:latin typeface="Inter" panose="02000503000000020004" pitchFamily="2" charset="0"/>
                <a:ea typeface="Inter" panose="02000503000000020004" pitchFamily="2" charset="0"/>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fr-FR"/>
              <a:t>Texte courant</a:t>
            </a:r>
          </a:p>
        </p:txBody>
      </p:sp>
      <p:sp>
        <p:nvSpPr>
          <p:cNvPr id="7" name="Espace réservé du texte 11">
            <a:extLst>
              <a:ext uri="{FF2B5EF4-FFF2-40B4-BE49-F238E27FC236}">
                <a16:creationId xmlns:a16="http://schemas.microsoft.com/office/drawing/2014/main" id="{2EE72662-A0BF-9EA7-483F-246AF96F165B}"/>
              </a:ext>
            </a:extLst>
          </p:cNvPr>
          <p:cNvSpPr>
            <a:spLocks noGrp="1"/>
          </p:cNvSpPr>
          <p:nvPr>
            <p:ph type="body" sz="quarter" idx="14" hasCustomPrompt="1"/>
          </p:nvPr>
        </p:nvSpPr>
        <p:spPr>
          <a:xfrm>
            <a:off x="644120" y="1536721"/>
            <a:ext cx="10933756" cy="541699"/>
          </a:xfrm>
          <a:prstGeom prst="rect">
            <a:avLst/>
          </a:prstGeom>
        </p:spPr>
        <p:txBody>
          <a:bodyPr/>
          <a:lstStyle>
            <a:lvl1pPr marL="0" indent="0">
              <a:buFontTx/>
              <a:buNone/>
              <a:defRPr sz="1800" b="0" i="0">
                <a:latin typeface="Inter" panose="02000503000000020004" pitchFamily="2" charset="0"/>
                <a:ea typeface="Inter" panose="02000503000000020004" pitchFamily="2" charset="0"/>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fr-FR"/>
              <a:t>Chapô</a:t>
            </a:r>
          </a:p>
        </p:txBody>
      </p:sp>
      <p:sp>
        <p:nvSpPr>
          <p:cNvPr id="8" name="Espace réservé du texte 11">
            <a:extLst>
              <a:ext uri="{FF2B5EF4-FFF2-40B4-BE49-F238E27FC236}">
                <a16:creationId xmlns:a16="http://schemas.microsoft.com/office/drawing/2014/main" id="{B9DCB898-6470-F0FB-97B7-D527924C8343}"/>
              </a:ext>
            </a:extLst>
          </p:cNvPr>
          <p:cNvSpPr>
            <a:spLocks noGrp="1"/>
          </p:cNvSpPr>
          <p:nvPr>
            <p:ph type="body" sz="quarter" idx="15" hasCustomPrompt="1"/>
          </p:nvPr>
        </p:nvSpPr>
        <p:spPr>
          <a:xfrm>
            <a:off x="4515642" y="2519551"/>
            <a:ext cx="3394075" cy="3213983"/>
          </a:xfrm>
          <a:prstGeom prst="rect">
            <a:avLst/>
          </a:prstGeom>
        </p:spPr>
        <p:txBody>
          <a:bodyPr/>
          <a:lstStyle>
            <a:lvl1pPr marL="0" indent="0">
              <a:buFontTx/>
              <a:buNone/>
              <a:defRPr sz="1400" b="0" i="0">
                <a:latin typeface="Inter" panose="02000503000000020004" pitchFamily="2" charset="0"/>
                <a:ea typeface="Inter" panose="02000503000000020004" pitchFamily="2" charset="0"/>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fr-FR"/>
              <a:t>Texte courant</a:t>
            </a:r>
          </a:p>
        </p:txBody>
      </p:sp>
      <p:sp>
        <p:nvSpPr>
          <p:cNvPr id="11" name="Espace réservé du texte 11">
            <a:extLst>
              <a:ext uri="{FF2B5EF4-FFF2-40B4-BE49-F238E27FC236}">
                <a16:creationId xmlns:a16="http://schemas.microsoft.com/office/drawing/2014/main" id="{0A2C68C7-9255-6024-05B3-75E752A30060}"/>
              </a:ext>
            </a:extLst>
          </p:cNvPr>
          <p:cNvSpPr>
            <a:spLocks noGrp="1"/>
          </p:cNvSpPr>
          <p:nvPr>
            <p:ph type="body" sz="quarter" idx="16" hasCustomPrompt="1"/>
          </p:nvPr>
        </p:nvSpPr>
        <p:spPr>
          <a:xfrm>
            <a:off x="8312546" y="2519551"/>
            <a:ext cx="3394075" cy="3213983"/>
          </a:xfrm>
          <a:prstGeom prst="rect">
            <a:avLst/>
          </a:prstGeom>
        </p:spPr>
        <p:txBody>
          <a:bodyPr/>
          <a:lstStyle>
            <a:lvl1pPr marL="0" indent="0">
              <a:buFontTx/>
              <a:buNone/>
              <a:defRPr sz="1400" b="0" i="0">
                <a:latin typeface="Inter" panose="02000503000000020004" pitchFamily="2" charset="0"/>
                <a:ea typeface="Inter" panose="02000503000000020004" pitchFamily="2" charset="0"/>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fr-FR"/>
              <a:t>Texte courant</a:t>
            </a:r>
          </a:p>
        </p:txBody>
      </p:sp>
    </p:spTree>
    <p:extLst>
      <p:ext uri="{BB962C8B-B14F-4D97-AF65-F5344CB8AC3E}">
        <p14:creationId xmlns:p14="http://schemas.microsoft.com/office/powerpoint/2010/main" val="2156590849"/>
      </p:ext>
    </p:extLst>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862384863"/>
      </p:ext>
    </p:extLst>
  </p:cSld>
  <p:clrMap bg1="dk1" tx1="lt1" bg2="dk2" tx2="lt2" accent1="accent1" accent2="accent2" accent3="accent3" accent4="accent4" accent5="accent5" accent6="accent6" hlink="hlink" folHlink="folHlink"/>
  <p:sldLayoutIdLst>
    <p:sldLayoutId id="2147483728" r:id="rId1"/>
    <p:sldLayoutId id="2147483729" r:id="rId2"/>
    <p:sldLayoutId id="2147483730" r:id="rId3"/>
    <p:sldLayoutId id="2147483731" r:id="rId4"/>
    <p:sldLayoutId id="2147483720" r:id="rId5"/>
    <p:sldLayoutId id="2147483723" r:id="rId6"/>
    <p:sldLayoutId id="2147483724" r:id="rId7"/>
    <p:sldLayoutId id="2147483765" r:id="rId8"/>
    <p:sldLayoutId id="2147483773" r:id="rId9"/>
  </p:sldLayoutIdLst>
  <p:hf hdr="0" dt="0"/>
  <p:txStyles>
    <p:titleStyle>
      <a:lvl1pPr algn="l" defTabSz="914400" rtl="0" eaLnBrk="1" latinLnBrk="0" hangingPunct="1">
        <a:lnSpc>
          <a:spcPct val="90000"/>
        </a:lnSpc>
        <a:spcBef>
          <a:spcPct val="0"/>
        </a:spcBef>
        <a:buNone/>
        <a:defRPr sz="4400" kern="1200">
          <a:solidFill>
            <a:schemeClr val="tx1"/>
          </a:solidFill>
          <a:latin typeface="Inter Tight" pitchFamily="2" charset="0"/>
          <a:ea typeface="Inter Tight" pitchFamily="2" charset="0"/>
          <a:cs typeface="Inter Tight" pitchFamily="2"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Inter Tight" pitchFamily="2" charset="0"/>
          <a:ea typeface="Inter Tight" pitchFamily="2" charset="0"/>
          <a:cs typeface="Inter Tight" pitchFamily="2"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Inter Tight" pitchFamily="2" charset="0"/>
          <a:ea typeface="Inter Tight" pitchFamily="2" charset="0"/>
          <a:cs typeface="Inter Tight" pitchFamily="2"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Inter Tight" pitchFamily="2" charset="0"/>
          <a:ea typeface="Inter Tight" pitchFamily="2" charset="0"/>
          <a:cs typeface="Inter Tight" pitchFamily="2"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Inter Tight" pitchFamily="2" charset="0"/>
          <a:ea typeface="Inter Tight" pitchFamily="2" charset="0"/>
          <a:cs typeface="Inter Tight" pitchFamily="2"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Inter Tight" pitchFamily="2" charset="0"/>
          <a:ea typeface="Inter Tight" pitchFamily="2" charset="0"/>
          <a:cs typeface="Inter Tight" pitchFamily="2"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9.xml"/><Relationship Id="rId6" Type="http://schemas.openxmlformats.org/officeDocument/2006/relationships/image" Target="../media/image11.jpeg"/><Relationship Id="rId5" Type="http://schemas.openxmlformats.org/officeDocument/2006/relationships/image" Target="../media/image10.jpeg"/><Relationship Id="rId4" Type="http://schemas.openxmlformats.org/officeDocument/2006/relationships/image" Target="../media/image9.png"/></Relationships>
</file>

<file path=ppt/slides/_rels/slide3.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image" Target="../media/image8.png"/><Relationship Id="rId7" Type="http://schemas.openxmlformats.org/officeDocument/2006/relationships/image" Target="../media/image14.png"/><Relationship Id="rId2" Type="http://schemas.openxmlformats.org/officeDocument/2006/relationships/image" Target="../media/image7.png"/><Relationship Id="rId1" Type="http://schemas.openxmlformats.org/officeDocument/2006/relationships/slideLayout" Target="../slideLayouts/slideLayout9.xml"/><Relationship Id="rId6" Type="http://schemas.openxmlformats.org/officeDocument/2006/relationships/image" Target="../media/image13.png"/><Relationship Id="rId11" Type="http://schemas.openxmlformats.org/officeDocument/2006/relationships/image" Target="../media/image18.png"/><Relationship Id="rId5" Type="http://schemas.openxmlformats.org/officeDocument/2006/relationships/image" Target="../media/image12.jpeg"/><Relationship Id="rId10" Type="http://schemas.openxmlformats.org/officeDocument/2006/relationships/image" Target="../media/image17.png"/><Relationship Id="rId4" Type="http://schemas.openxmlformats.org/officeDocument/2006/relationships/image" Target="../media/image9.png"/><Relationship Id="rId9" Type="http://schemas.openxmlformats.org/officeDocument/2006/relationships/image" Target="../media/image1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texte 2">
            <a:extLst>
              <a:ext uri="{FF2B5EF4-FFF2-40B4-BE49-F238E27FC236}">
                <a16:creationId xmlns:a16="http://schemas.microsoft.com/office/drawing/2014/main" id="{0BA86156-113C-CB2B-9229-CF2418D7EB67}"/>
              </a:ext>
            </a:extLst>
          </p:cNvPr>
          <p:cNvSpPr>
            <a:spLocks noGrp="1"/>
          </p:cNvSpPr>
          <p:nvPr>
            <p:ph type="body" sz="quarter" idx="13"/>
          </p:nvPr>
        </p:nvSpPr>
        <p:spPr/>
        <p:txBody>
          <a:bodyPr/>
          <a:lstStyle/>
          <a:p>
            <a:r>
              <a:rPr lang="fr-FR" dirty="0"/>
              <a:t>Février 2026</a:t>
            </a:r>
          </a:p>
        </p:txBody>
      </p:sp>
      <p:sp>
        <p:nvSpPr>
          <p:cNvPr id="4" name="Espace réservé du texte 3">
            <a:extLst>
              <a:ext uri="{FF2B5EF4-FFF2-40B4-BE49-F238E27FC236}">
                <a16:creationId xmlns:a16="http://schemas.microsoft.com/office/drawing/2014/main" id="{5C8C7A6C-DF1A-2AB8-7FCC-A43B74297EC9}"/>
              </a:ext>
            </a:extLst>
          </p:cNvPr>
          <p:cNvSpPr>
            <a:spLocks noGrp="1"/>
          </p:cNvSpPr>
          <p:nvPr>
            <p:ph type="body" sz="quarter" idx="14"/>
          </p:nvPr>
        </p:nvSpPr>
        <p:spPr/>
        <p:txBody>
          <a:bodyPr/>
          <a:lstStyle/>
          <a:p>
            <a:r>
              <a:rPr lang="fr-FR" dirty="0"/>
              <a:t>Communication aux collectivités - Intervention sur les branchements gaz</a:t>
            </a:r>
          </a:p>
        </p:txBody>
      </p:sp>
      <p:sp>
        <p:nvSpPr>
          <p:cNvPr id="2" name="Espace réservé du numéro de diapositive 1">
            <a:extLst>
              <a:ext uri="{FF2B5EF4-FFF2-40B4-BE49-F238E27FC236}">
                <a16:creationId xmlns:a16="http://schemas.microsoft.com/office/drawing/2014/main" id="{3D7F05E5-0DCA-159E-DFC1-BA8F5008F687}"/>
              </a:ext>
            </a:extLst>
          </p:cNvPr>
          <p:cNvSpPr>
            <a:spLocks noGrp="1"/>
          </p:cNvSpPr>
          <p:nvPr>
            <p:ph type="sldNum" sz="quarter" idx="4294967295"/>
          </p:nvPr>
        </p:nvSpPr>
        <p:spPr>
          <a:xfrm>
            <a:off x="0" y="0"/>
            <a:ext cx="0" cy="0"/>
          </a:xfrm>
        </p:spPr>
        <p:txBody>
          <a:bodyPr/>
          <a:lstStyle/>
          <a:p>
            <a:fld id="{82DB2F9C-E71B-B545-B257-E1C65CA446D5}" type="slidenum">
              <a:rPr lang="fr-FR" smtClean="0"/>
              <a:t>1</a:t>
            </a:fld>
            <a:endParaRPr lang="fr-FR"/>
          </a:p>
        </p:txBody>
      </p:sp>
      <p:sp>
        <p:nvSpPr>
          <p:cNvPr id="8" name="Titre 7">
            <a:extLst>
              <a:ext uri="{FF2B5EF4-FFF2-40B4-BE49-F238E27FC236}">
                <a16:creationId xmlns:a16="http://schemas.microsoft.com/office/drawing/2014/main" id="{1DD7A949-F81B-29CD-C116-A75AD5587C6D}"/>
              </a:ext>
            </a:extLst>
          </p:cNvPr>
          <p:cNvSpPr>
            <a:spLocks noGrp="1"/>
          </p:cNvSpPr>
          <p:nvPr>
            <p:ph type="title" idx="4294967295"/>
          </p:nvPr>
        </p:nvSpPr>
        <p:spPr>
          <a:xfrm>
            <a:off x="0" y="225425"/>
            <a:ext cx="8420100" cy="1016000"/>
          </a:xfrm>
          <a:prstGeom prst="rect">
            <a:avLst/>
          </a:prstGeom>
        </p:spPr>
        <p:txBody>
          <a:bodyPr/>
          <a:lstStyle/>
          <a:p>
            <a:r>
              <a:rPr lang="fr-FR"/>
              <a:t>Annexe</a:t>
            </a:r>
          </a:p>
        </p:txBody>
      </p:sp>
    </p:spTree>
    <p:extLst>
      <p:ext uri="{BB962C8B-B14F-4D97-AF65-F5344CB8AC3E}">
        <p14:creationId xmlns:p14="http://schemas.microsoft.com/office/powerpoint/2010/main" val="154398494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pied de page 1">
            <a:extLst>
              <a:ext uri="{FF2B5EF4-FFF2-40B4-BE49-F238E27FC236}">
                <a16:creationId xmlns:a16="http://schemas.microsoft.com/office/drawing/2014/main" id="{AA28498A-F0CD-014A-AF5B-2DED6F0C12AC}"/>
              </a:ext>
            </a:extLst>
          </p:cNvPr>
          <p:cNvSpPr>
            <a:spLocks noGrp="1"/>
          </p:cNvSpPr>
          <p:nvPr>
            <p:ph type="ftr" sz="quarter" idx="11"/>
          </p:nvPr>
        </p:nvSpPr>
        <p:spPr>
          <a:xfrm>
            <a:off x="8695944" y="6449903"/>
            <a:ext cx="2511552" cy="286005"/>
          </a:xfrm>
        </p:spPr>
        <p:txBody>
          <a:bodyPr/>
          <a:lstStyle/>
          <a:p>
            <a:pPr algn="r"/>
            <a:r>
              <a:rPr lang="fr-FR" dirty="0"/>
              <a:t>Février 2026</a:t>
            </a:r>
          </a:p>
        </p:txBody>
      </p:sp>
      <p:sp>
        <p:nvSpPr>
          <p:cNvPr id="7" name="Espace réservé du texte 6">
            <a:extLst>
              <a:ext uri="{FF2B5EF4-FFF2-40B4-BE49-F238E27FC236}">
                <a16:creationId xmlns:a16="http://schemas.microsoft.com/office/drawing/2014/main" id="{56821833-3C86-0F0E-640E-1166B4BD54D2}"/>
              </a:ext>
            </a:extLst>
          </p:cNvPr>
          <p:cNvSpPr>
            <a:spLocks noGrp="1"/>
          </p:cNvSpPr>
          <p:nvPr>
            <p:ph type="body" sz="quarter" idx="10"/>
          </p:nvPr>
        </p:nvSpPr>
        <p:spPr>
          <a:xfrm>
            <a:off x="421481" y="382069"/>
            <a:ext cx="11349037" cy="541699"/>
          </a:xfrm>
        </p:spPr>
        <p:txBody>
          <a:bodyPr/>
          <a:lstStyle/>
          <a:p>
            <a:r>
              <a:rPr lang="fr-FR" sz="1800" b="1" dirty="0"/>
              <a:t>Intervention sur les coffrets et branchements gaz alimentant les logements de votre commune</a:t>
            </a:r>
            <a:endParaRPr lang="fr-FR" sz="1800" dirty="0"/>
          </a:p>
          <a:p>
            <a:endParaRPr lang="fr-FR" dirty="0"/>
          </a:p>
        </p:txBody>
      </p:sp>
      <p:sp>
        <p:nvSpPr>
          <p:cNvPr id="8" name="Espace réservé du texte 7">
            <a:extLst>
              <a:ext uri="{FF2B5EF4-FFF2-40B4-BE49-F238E27FC236}">
                <a16:creationId xmlns:a16="http://schemas.microsoft.com/office/drawing/2014/main" id="{93060AB7-DC2E-3163-E4A6-B76F21CDEA14}"/>
              </a:ext>
            </a:extLst>
          </p:cNvPr>
          <p:cNvSpPr>
            <a:spLocks noGrp="1"/>
          </p:cNvSpPr>
          <p:nvPr>
            <p:ph type="body" sz="quarter" idx="13"/>
          </p:nvPr>
        </p:nvSpPr>
        <p:spPr>
          <a:xfrm>
            <a:off x="547280" y="795197"/>
            <a:ext cx="11581242" cy="2969886"/>
          </a:xfrm>
        </p:spPr>
        <p:txBody>
          <a:bodyPr/>
          <a:lstStyle/>
          <a:p>
            <a:pPr fontAlgn="t">
              <a:lnSpc>
                <a:spcPts val="1500"/>
              </a:lnSpc>
            </a:pPr>
            <a:r>
              <a:rPr lang="fr-FR" dirty="0">
                <a:latin typeface="Segoe UI" panose="020B0502040204020203" pitchFamily="34" charset="0"/>
              </a:rPr>
              <a:t>	Dans le cadre de notre mission de service public, et en complément des opérations réalisées par nos propres techniciens, GRDF mandate des entreprises locales spécialisées pour assurer certaines prestations : détections de branchements gaz avec ou sans coupure, repérage des robinets commandant les installations, identifications des ouvrages gaz, etc.</a:t>
            </a:r>
          </a:p>
          <a:p>
            <a:pPr fontAlgn="t">
              <a:lnSpc>
                <a:spcPts val="1500"/>
              </a:lnSpc>
            </a:pPr>
            <a:r>
              <a:rPr lang="fr-FR" b="1" dirty="0"/>
              <a:t>Pour réaliser certaine de ces opérations, l’alimentation en gaz devra être momentanément coupée et la présence du client ou celle d’un tiers le représentant sera nécessaire. </a:t>
            </a:r>
          </a:p>
          <a:p>
            <a:pPr fontAlgn="t">
              <a:lnSpc>
                <a:spcPts val="1500"/>
              </a:lnSpc>
            </a:pPr>
            <a:r>
              <a:rPr lang="fr-FR" dirty="0"/>
              <a:t>Cette intervention est intégralement prise en charge par GRDF et ne sera donc pas facturée.</a:t>
            </a:r>
          </a:p>
          <a:p>
            <a:pPr fontAlgn="base"/>
            <a:r>
              <a:rPr lang="fr-FR" b="1" dirty="0"/>
              <a:t>Si le client souhaite modifier ce rendez-vous, il pourra indiquer ses préférences au numéro indiqué en tête du courrier transmis par le prestataire.</a:t>
            </a:r>
            <a:r>
              <a:rPr lang="fr-FR" dirty="0"/>
              <a:t> </a:t>
            </a:r>
          </a:p>
          <a:p>
            <a:pPr fontAlgn="base"/>
            <a:r>
              <a:rPr lang="fr-FR" b="1" dirty="0"/>
              <a:t>Une fois l’intervention réalisée, le rétablissement de l’alimentation en gaz de l’installation sera réalisé par un technicien au domicile du client en sa présence. En cas d’absence, l’alimentation ne pourra pas être rétablie, le robinet présent sur l’installation sera laissé fermé et le technicien déposera dans la boîte aux lettres ou sous la porte du logement un guide de remise en service indiquant la marche à suivre pour vous aider à effectuer la remise en service.</a:t>
            </a:r>
            <a:r>
              <a:rPr lang="fr-FR" dirty="0"/>
              <a:t> </a:t>
            </a:r>
          </a:p>
          <a:p>
            <a:pPr fontAlgn="t">
              <a:lnSpc>
                <a:spcPts val="1500"/>
              </a:lnSpc>
            </a:pPr>
            <a:endParaRPr lang="fr-FR" dirty="0">
              <a:latin typeface="Segoe UI" panose="020B0502040204020203" pitchFamily="34" charset="0"/>
            </a:endParaRPr>
          </a:p>
        </p:txBody>
      </p:sp>
      <p:sp>
        <p:nvSpPr>
          <p:cNvPr id="10" name="Espace réservé du texte 9">
            <a:extLst>
              <a:ext uri="{FF2B5EF4-FFF2-40B4-BE49-F238E27FC236}">
                <a16:creationId xmlns:a16="http://schemas.microsoft.com/office/drawing/2014/main" id="{9834401E-9E4C-B723-83EA-5EECA5FF7F05}"/>
              </a:ext>
            </a:extLst>
          </p:cNvPr>
          <p:cNvSpPr>
            <a:spLocks noGrp="1"/>
          </p:cNvSpPr>
          <p:nvPr>
            <p:ph type="body" sz="quarter" idx="15"/>
          </p:nvPr>
        </p:nvSpPr>
        <p:spPr>
          <a:xfrm>
            <a:off x="6735658" y="3866194"/>
            <a:ext cx="3672000" cy="3213983"/>
          </a:xfrm>
        </p:spPr>
        <p:txBody>
          <a:bodyPr/>
          <a:lstStyle/>
          <a:p>
            <a:r>
              <a:rPr lang="fr-FR" b="1" dirty="0"/>
              <a:t>Détection sans coupure client</a:t>
            </a:r>
          </a:p>
        </p:txBody>
      </p:sp>
      <p:pic>
        <p:nvPicPr>
          <p:cNvPr id="16" name="Image 15" descr="Une image contenant Graphique, logo, Police, graphisme&#10;&#10;Description générée automatiquement">
            <a:extLst>
              <a:ext uri="{FF2B5EF4-FFF2-40B4-BE49-F238E27FC236}">
                <a16:creationId xmlns:a16="http://schemas.microsoft.com/office/drawing/2014/main" id="{844FCD48-DBC4-1934-513C-823200F4224C}"/>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968582" y="207633"/>
            <a:ext cx="927735" cy="381000"/>
          </a:xfrm>
          <a:prstGeom prst="rect">
            <a:avLst/>
          </a:prstGeom>
        </p:spPr>
      </p:pic>
      <p:grpSp>
        <p:nvGrpSpPr>
          <p:cNvPr id="34" name="Groupe 33">
            <a:extLst>
              <a:ext uri="{FF2B5EF4-FFF2-40B4-BE49-F238E27FC236}">
                <a16:creationId xmlns:a16="http://schemas.microsoft.com/office/drawing/2014/main" id="{E2EEEB0A-9C18-16A6-578B-DBEB7EB7180A}"/>
              </a:ext>
            </a:extLst>
          </p:cNvPr>
          <p:cNvGrpSpPr/>
          <p:nvPr/>
        </p:nvGrpSpPr>
        <p:grpSpPr>
          <a:xfrm>
            <a:off x="2136659" y="4225208"/>
            <a:ext cx="1983672" cy="2250723"/>
            <a:chOff x="207455" y="3261296"/>
            <a:chExt cx="2932199" cy="3291250"/>
          </a:xfrm>
        </p:grpSpPr>
        <p:pic>
          <p:nvPicPr>
            <p:cNvPr id="18" name="Image 17" descr="Une image contenant personne, sol, habits, chaussures">
              <a:extLst>
                <a:ext uri="{FF2B5EF4-FFF2-40B4-BE49-F238E27FC236}">
                  <a16:creationId xmlns:a16="http://schemas.microsoft.com/office/drawing/2014/main" id="{E70A3F88-6774-EE95-4529-83A595C8934A}"/>
                </a:ext>
              </a:extLst>
            </p:cNvPr>
            <p:cNvPicPr>
              <a:picLocks noChangeAspect="1"/>
            </p:cNvPicPr>
            <p:nvPr/>
          </p:nvPicPr>
          <p:blipFill>
            <a:blip r:embed="rId3"/>
            <a:stretch>
              <a:fillRect/>
            </a:stretch>
          </p:blipFill>
          <p:spPr>
            <a:xfrm>
              <a:off x="989895" y="3705506"/>
              <a:ext cx="1855125" cy="1655246"/>
            </a:xfrm>
            <a:prstGeom prst="rect">
              <a:avLst/>
            </a:prstGeom>
          </p:spPr>
        </p:pic>
        <p:cxnSp>
          <p:nvCxnSpPr>
            <p:cNvPr id="20" name="Connecteur droit avec flèche 19">
              <a:extLst>
                <a:ext uri="{FF2B5EF4-FFF2-40B4-BE49-F238E27FC236}">
                  <a16:creationId xmlns:a16="http://schemas.microsoft.com/office/drawing/2014/main" id="{CAC46E64-0F30-21B1-1288-34736FAA3B1B}"/>
                </a:ext>
              </a:extLst>
            </p:cNvPr>
            <p:cNvCxnSpPr>
              <a:cxnSpLocks/>
            </p:cNvCxnSpPr>
            <p:nvPr/>
          </p:nvCxnSpPr>
          <p:spPr>
            <a:xfrm flipH="1">
              <a:off x="1041762" y="4490416"/>
              <a:ext cx="192678" cy="634077"/>
            </a:xfrm>
            <a:prstGeom prst="straightConnector1">
              <a:avLst/>
            </a:prstGeom>
            <a:ln w="44450">
              <a:solidFill>
                <a:srgbClr val="0070C0"/>
              </a:solidFill>
              <a:tailEnd type="triangle"/>
            </a:ln>
          </p:spPr>
          <p:style>
            <a:lnRef idx="1">
              <a:schemeClr val="accent1"/>
            </a:lnRef>
            <a:fillRef idx="0">
              <a:schemeClr val="accent1"/>
            </a:fillRef>
            <a:effectRef idx="0">
              <a:schemeClr val="accent1"/>
            </a:effectRef>
            <a:fontRef idx="minor">
              <a:schemeClr val="tx1"/>
            </a:fontRef>
          </p:style>
        </p:cxnSp>
        <p:pic>
          <p:nvPicPr>
            <p:cNvPr id="22" name="Image 21" descr="Une image contenant tuyau, Appareil sanitaire, plomberie, prise&#10;&#10;Le contenu généré par l’IA peut être incorrect.">
              <a:extLst>
                <a:ext uri="{FF2B5EF4-FFF2-40B4-BE49-F238E27FC236}">
                  <a16:creationId xmlns:a16="http://schemas.microsoft.com/office/drawing/2014/main" id="{10718D62-1A15-DA00-2934-FCDD05BDEF2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050298" y="3261296"/>
              <a:ext cx="1089356" cy="888419"/>
            </a:xfrm>
            <a:prstGeom prst="rect">
              <a:avLst/>
            </a:prstGeom>
          </p:spPr>
        </p:pic>
        <p:pic>
          <p:nvPicPr>
            <p:cNvPr id="23" name="Image 22" descr="Une image contenant machine, acier, roue, Pièce auto">
              <a:extLst>
                <a:ext uri="{FF2B5EF4-FFF2-40B4-BE49-F238E27FC236}">
                  <a16:creationId xmlns:a16="http://schemas.microsoft.com/office/drawing/2014/main" id="{8A743782-39A7-5A81-A427-BFC228A7D7B2}"/>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07455" y="5124493"/>
              <a:ext cx="1228433" cy="1428053"/>
            </a:xfrm>
            <a:prstGeom prst="rect">
              <a:avLst/>
            </a:prstGeom>
          </p:spPr>
        </p:pic>
        <p:cxnSp>
          <p:nvCxnSpPr>
            <p:cNvPr id="19" name="Connecteur droit avec flèche 18">
              <a:extLst>
                <a:ext uri="{FF2B5EF4-FFF2-40B4-BE49-F238E27FC236}">
                  <a16:creationId xmlns:a16="http://schemas.microsoft.com/office/drawing/2014/main" id="{9708C142-AA42-51C7-8ED5-4F0E10191F9F}"/>
                </a:ext>
              </a:extLst>
            </p:cNvPr>
            <p:cNvCxnSpPr>
              <a:cxnSpLocks/>
            </p:cNvCxnSpPr>
            <p:nvPr/>
          </p:nvCxnSpPr>
          <p:spPr>
            <a:xfrm flipV="1">
              <a:off x="1691924" y="3885777"/>
              <a:ext cx="451066" cy="177648"/>
            </a:xfrm>
            <a:prstGeom prst="straightConnector1">
              <a:avLst/>
            </a:prstGeom>
            <a:ln w="44450">
              <a:solidFill>
                <a:srgbClr val="0070C0"/>
              </a:solidFill>
              <a:tailEnd type="triangle"/>
            </a:ln>
          </p:spPr>
          <p:style>
            <a:lnRef idx="1">
              <a:schemeClr val="accent1"/>
            </a:lnRef>
            <a:fillRef idx="0">
              <a:schemeClr val="accent1"/>
            </a:fillRef>
            <a:effectRef idx="0">
              <a:schemeClr val="accent1"/>
            </a:effectRef>
            <a:fontRef idx="minor">
              <a:schemeClr val="tx1"/>
            </a:fontRef>
          </p:style>
        </p:cxnSp>
      </p:grpSp>
      <p:pic>
        <p:nvPicPr>
          <p:cNvPr id="29" name="Image 28" descr="Une image contenant roue, pneu, bâtiment, plein air">
            <a:extLst>
              <a:ext uri="{FF2B5EF4-FFF2-40B4-BE49-F238E27FC236}">
                <a16:creationId xmlns:a16="http://schemas.microsoft.com/office/drawing/2014/main" id="{B5F76D68-08DE-8F45-F00E-206AF54EB528}"/>
              </a:ext>
            </a:extLst>
          </p:cNvPr>
          <p:cNvPicPr>
            <a:picLocks noChangeAspect="1"/>
          </p:cNvPicPr>
          <p:nvPr/>
        </p:nvPicPr>
        <p:blipFill rotWithShape="1">
          <a:blip r:embed="rId6">
            <a:extLst>
              <a:ext uri="{28A0092B-C50C-407E-A947-70E740481C1C}">
                <a14:useLocalDpi xmlns:a14="http://schemas.microsoft.com/office/drawing/2010/main" val="0"/>
              </a:ext>
            </a:extLst>
          </a:blip>
          <a:srcRect l="13640" t="26249" r="10217" b="4496"/>
          <a:stretch>
            <a:fillRect/>
          </a:stretch>
        </p:blipFill>
        <p:spPr bwMode="auto">
          <a:xfrm>
            <a:off x="7110650" y="4212716"/>
            <a:ext cx="1905806" cy="1684748"/>
          </a:xfrm>
          <a:prstGeom prst="rect">
            <a:avLst/>
          </a:prstGeom>
          <a:noFill/>
          <a:ln>
            <a:noFill/>
          </a:ln>
          <a:extLst>
            <a:ext uri="{53640926-AAD7-44D8-BBD7-CCE9431645EC}">
              <a14:shadowObscured xmlns:a14="http://schemas.microsoft.com/office/drawing/2010/main"/>
            </a:ext>
          </a:extLst>
        </p:spPr>
      </p:pic>
      <p:sp>
        <p:nvSpPr>
          <p:cNvPr id="32" name="Espace réservé du texte 9">
            <a:extLst>
              <a:ext uri="{FF2B5EF4-FFF2-40B4-BE49-F238E27FC236}">
                <a16:creationId xmlns:a16="http://schemas.microsoft.com/office/drawing/2014/main" id="{5B1F45AF-550A-C1E9-00B9-1007EACAAA59}"/>
              </a:ext>
            </a:extLst>
          </p:cNvPr>
          <p:cNvSpPr txBox="1">
            <a:spLocks/>
          </p:cNvSpPr>
          <p:nvPr/>
        </p:nvSpPr>
        <p:spPr>
          <a:xfrm>
            <a:off x="1844446" y="3866193"/>
            <a:ext cx="3672000" cy="3213983"/>
          </a:xfrm>
          <a:prstGeom prst="rect">
            <a:avLst/>
          </a:prstGeom>
        </p:spPr>
        <p:txBody>
          <a:bodyPr/>
          <a:lstStyle>
            <a:lvl1pPr marL="0" indent="0" algn="l" defTabSz="914400" rtl="0" eaLnBrk="1" latinLnBrk="0" hangingPunct="1">
              <a:lnSpc>
                <a:spcPct val="90000"/>
              </a:lnSpc>
              <a:spcBef>
                <a:spcPts val="1000"/>
              </a:spcBef>
              <a:buFontTx/>
              <a:buNone/>
              <a:defRPr sz="1400" b="0" i="0" kern="1200">
                <a:solidFill>
                  <a:schemeClr val="tx1"/>
                </a:solidFill>
                <a:latin typeface="Inter" panose="02000503000000020004" pitchFamily="2" charset="0"/>
                <a:ea typeface="Inter" panose="02000503000000020004" pitchFamily="2" charset="0"/>
                <a:cs typeface="Inter Tight" pitchFamily="2" charset="0"/>
              </a:defRPr>
            </a:lvl1pPr>
            <a:lvl2pPr marL="457200" indent="0" algn="l" defTabSz="914400" rtl="0" eaLnBrk="1" latinLnBrk="0" hangingPunct="1">
              <a:lnSpc>
                <a:spcPct val="90000"/>
              </a:lnSpc>
              <a:spcBef>
                <a:spcPts val="500"/>
              </a:spcBef>
              <a:buFontTx/>
              <a:buNone/>
              <a:defRPr sz="2400" kern="1200">
                <a:solidFill>
                  <a:schemeClr val="tx1"/>
                </a:solidFill>
                <a:latin typeface="Inter Tight" pitchFamily="2" charset="0"/>
                <a:ea typeface="Inter Tight" pitchFamily="2" charset="0"/>
                <a:cs typeface="Inter Tight" pitchFamily="2" charset="0"/>
              </a:defRPr>
            </a:lvl2pPr>
            <a:lvl3pPr marL="914400" indent="0" algn="l" defTabSz="914400" rtl="0" eaLnBrk="1" latinLnBrk="0" hangingPunct="1">
              <a:lnSpc>
                <a:spcPct val="90000"/>
              </a:lnSpc>
              <a:spcBef>
                <a:spcPts val="500"/>
              </a:spcBef>
              <a:buFontTx/>
              <a:buNone/>
              <a:defRPr sz="2000" kern="1200">
                <a:solidFill>
                  <a:schemeClr val="tx1"/>
                </a:solidFill>
                <a:latin typeface="Inter Tight" pitchFamily="2" charset="0"/>
                <a:ea typeface="Inter Tight" pitchFamily="2" charset="0"/>
                <a:cs typeface="Inter Tight" pitchFamily="2" charset="0"/>
              </a:defRPr>
            </a:lvl3pPr>
            <a:lvl4pPr marL="1371600" indent="0" algn="l" defTabSz="914400" rtl="0" eaLnBrk="1" latinLnBrk="0" hangingPunct="1">
              <a:lnSpc>
                <a:spcPct val="90000"/>
              </a:lnSpc>
              <a:spcBef>
                <a:spcPts val="500"/>
              </a:spcBef>
              <a:buFontTx/>
              <a:buNone/>
              <a:defRPr sz="1800" kern="1200">
                <a:solidFill>
                  <a:schemeClr val="tx1"/>
                </a:solidFill>
                <a:latin typeface="Inter Tight" pitchFamily="2" charset="0"/>
                <a:ea typeface="Inter Tight" pitchFamily="2" charset="0"/>
                <a:cs typeface="Inter Tight" pitchFamily="2" charset="0"/>
              </a:defRPr>
            </a:lvl4pPr>
            <a:lvl5pPr marL="1828800" indent="0" algn="l" defTabSz="914400" rtl="0" eaLnBrk="1" latinLnBrk="0" hangingPunct="1">
              <a:lnSpc>
                <a:spcPct val="90000"/>
              </a:lnSpc>
              <a:spcBef>
                <a:spcPts val="500"/>
              </a:spcBef>
              <a:buFontTx/>
              <a:buNone/>
              <a:defRPr sz="1800" kern="1200">
                <a:solidFill>
                  <a:schemeClr val="tx1"/>
                </a:solidFill>
                <a:latin typeface="Inter Tight" pitchFamily="2" charset="0"/>
                <a:ea typeface="Inter Tight" pitchFamily="2" charset="0"/>
                <a:cs typeface="Inter Tight" pitchFamily="2"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fr-FR" b="1" dirty="0"/>
              <a:t>Détection avec coupure client</a:t>
            </a:r>
          </a:p>
        </p:txBody>
      </p:sp>
      <p:sp>
        <p:nvSpPr>
          <p:cNvPr id="36" name="Cadre 35">
            <a:extLst>
              <a:ext uri="{FF2B5EF4-FFF2-40B4-BE49-F238E27FC236}">
                <a16:creationId xmlns:a16="http://schemas.microsoft.com/office/drawing/2014/main" id="{F7F192D0-4D68-D2DA-90F9-B7AF131E00E4}"/>
              </a:ext>
            </a:extLst>
          </p:cNvPr>
          <p:cNvSpPr/>
          <p:nvPr/>
        </p:nvSpPr>
        <p:spPr>
          <a:xfrm>
            <a:off x="1784342" y="3726262"/>
            <a:ext cx="2892146" cy="2969886"/>
          </a:xfrm>
          <a:prstGeom prst="frame">
            <a:avLst>
              <a:gd name="adj1" fmla="val 1750"/>
            </a:avLst>
          </a:prstGeom>
          <a:solidFill>
            <a:schemeClr val="bg1"/>
          </a:solidFill>
          <a:ln w="12700">
            <a:solidFill>
              <a:srgbClr val="C8DBEE"/>
            </a:solidFill>
          </a:ln>
        </p:spPr>
        <p:style>
          <a:lnRef idx="2">
            <a:schemeClr val="accent1">
              <a:shade val="15000"/>
            </a:schemeClr>
          </a:lnRef>
          <a:fillRef idx="1">
            <a:schemeClr val="accent1"/>
          </a:fillRef>
          <a:effectRef idx="0">
            <a:schemeClr val="accent1"/>
          </a:effectRef>
          <a:fontRef idx="minor">
            <a:schemeClr val="lt1"/>
          </a:fontRef>
        </p:style>
        <p:txBody>
          <a:bodyPr wrap="square" lIns="144000" tIns="180000" rIns="108000" bIns="180000" rtlCol="0" anchor="ctr">
            <a:spAutoFit/>
          </a:bodyPr>
          <a:lstStyle/>
          <a:p>
            <a:pPr algn="l">
              <a:spcBef>
                <a:spcPts val="1000"/>
              </a:spcBef>
            </a:pPr>
            <a:endParaRPr lang="fr-FR" sz="1600" dirty="0">
              <a:solidFill>
                <a:schemeClr val="tx1"/>
              </a:solidFill>
              <a:effectLst/>
              <a:latin typeface="Inter Tight" pitchFamily="2" charset="0"/>
              <a:ea typeface="Inter Tight" pitchFamily="2" charset="0"/>
              <a:cs typeface="Inter Tight" pitchFamily="2" charset="0"/>
            </a:endParaRPr>
          </a:p>
        </p:txBody>
      </p:sp>
      <p:sp>
        <p:nvSpPr>
          <p:cNvPr id="37" name="Cadre 36">
            <a:extLst>
              <a:ext uri="{FF2B5EF4-FFF2-40B4-BE49-F238E27FC236}">
                <a16:creationId xmlns:a16="http://schemas.microsoft.com/office/drawing/2014/main" id="{E592A6E6-18D7-FCB8-A7E4-D094C3E9A3DC}"/>
              </a:ext>
            </a:extLst>
          </p:cNvPr>
          <p:cNvSpPr/>
          <p:nvPr/>
        </p:nvSpPr>
        <p:spPr>
          <a:xfrm>
            <a:off x="6598775" y="3725666"/>
            <a:ext cx="2892146" cy="2969886"/>
          </a:xfrm>
          <a:prstGeom prst="frame">
            <a:avLst>
              <a:gd name="adj1" fmla="val 1750"/>
            </a:avLst>
          </a:prstGeom>
          <a:solidFill>
            <a:schemeClr val="bg1"/>
          </a:solidFill>
          <a:ln w="12700">
            <a:solidFill>
              <a:srgbClr val="C8DBEE"/>
            </a:solidFill>
          </a:ln>
        </p:spPr>
        <p:style>
          <a:lnRef idx="2">
            <a:schemeClr val="accent1">
              <a:shade val="15000"/>
            </a:schemeClr>
          </a:lnRef>
          <a:fillRef idx="1">
            <a:schemeClr val="accent1"/>
          </a:fillRef>
          <a:effectRef idx="0">
            <a:schemeClr val="accent1"/>
          </a:effectRef>
          <a:fontRef idx="minor">
            <a:schemeClr val="lt1"/>
          </a:fontRef>
        </p:style>
        <p:txBody>
          <a:bodyPr wrap="square" lIns="144000" tIns="180000" rIns="108000" bIns="180000" rtlCol="0" anchor="ctr">
            <a:spAutoFit/>
          </a:bodyPr>
          <a:lstStyle/>
          <a:p>
            <a:pPr algn="l">
              <a:spcBef>
                <a:spcPts val="1000"/>
              </a:spcBef>
            </a:pPr>
            <a:endParaRPr lang="fr-FR" sz="1600" dirty="0">
              <a:solidFill>
                <a:schemeClr val="tx1"/>
              </a:solidFill>
              <a:effectLst/>
              <a:latin typeface="Inter Tight" pitchFamily="2" charset="0"/>
              <a:ea typeface="Inter Tight" pitchFamily="2" charset="0"/>
              <a:cs typeface="Inter Tight" pitchFamily="2" charset="0"/>
            </a:endParaRPr>
          </a:p>
        </p:txBody>
      </p:sp>
    </p:spTree>
    <p:extLst>
      <p:ext uri="{BB962C8B-B14F-4D97-AF65-F5344CB8AC3E}">
        <p14:creationId xmlns:p14="http://schemas.microsoft.com/office/powerpoint/2010/main" val="293669150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9DE282F-370E-CE1C-1F61-BA9C6901AEA6}"/>
            </a:ext>
          </a:extLst>
        </p:cNvPr>
        <p:cNvGrpSpPr/>
        <p:nvPr/>
      </p:nvGrpSpPr>
      <p:grpSpPr>
        <a:xfrm>
          <a:off x="0" y="0"/>
          <a:ext cx="0" cy="0"/>
          <a:chOff x="0" y="0"/>
          <a:chExt cx="0" cy="0"/>
        </a:xfrm>
      </p:grpSpPr>
      <p:sp>
        <p:nvSpPr>
          <p:cNvPr id="2" name="Espace réservé du pied de page 1">
            <a:extLst>
              <a:ext uri="{FF2B5EF4-FFF2-40B4-BE49-F238E27FC236}">
                <a16:creationId xmlns:a16="http://schemas.microsoft.com/office/drawing/2014/main" id="{C14125A0-5F53-308C-FC60-3EC4A05ED284}"/>
              </a:ext>
            </a:extLst>
          </p:cNvPr>
          <p:cNvSpPr>
            <a:spLocks noGrp="1"/>
          </p:cNvSpPr>
          <p:nvPr>
            <p:ph type="ftr" sz="quarter" idx="11"/>
          </p:nvPr>
        </p:nvSpPr>
        <p:spPr>
          <a:xfrm>
            <a:off x="8695944" y="6449903"/>
            <a:ext cx="2511552" cy="286005"/>
          </a:xfrm>
        </p:spPr>
        <p:txBody>
          <a:bodyPr/>
          <a:lstStyle/>
          <a:p>
            <a:pPr algn="r"/>
            <a:r>
              <a:rPr lang="fr-FR" dirty="0"/>
              <a:t>Février 2026</a:t>
            </a:r>
          </a:p>
        </p:txBody>
      </p:sp>
      <p:sp>
        <p:nvSpPr>
          <p:cNvPr id="7" name="Espace réservé du texte 6">
            <a:extLst>
              <a:ext uri="{FF2B5EF4-FFF2-40B4-BE49-F238E27FC236}">
                <a16:creationId xmlns:a16="http://schemas.microsoft.com/office/drawing/2014/main" id="{FB542102-B505-23DF-05C2-70B41ECD3B93}"/>
              </a:ext>
            </a:extLst>
          </p:cNvPr>
          <p:cNvSpPr>
            <a:spLocks noGrp="1"/>
          </p:cNvSpPr>
          <p:nvPr>
            <p:ph type="body" sz="quarter" idx="10"/>
          </p:nvPr>
        </p:nvSpPr>
        <p:spPr>
          <a:xfrm>
            <a:off x="510152" y="450928"/>
            <a:ext cx="11349037" cy="541699"/>
          </a:xfrm>
        </p:spPr>
        <p:txBody>
          <a:bodyPr/>
          <a:lstStyle/>
          <a:p>
            <a:r>
              <a:rPr lang="fr-FR" sz="1800" b="1" dirty="0"/>
              <a:t>Détection avec coupure client</a:t>
            </a:r>
            <a:endParaRPr lang="fr-FR" sz="1800" dirty="0"/>
          </a:p>
          <a:p>
            <a:endParaRPr lang="fr-FR" dirty="0"/>
          </a:p>
        </p:txBody>
      </p:sp>
      <p:pic>
        <p:nvPicPr>
          <p:cNvPr id="16" name="Image 15" descr="Une image contenant Graphique, logo, Police, graphisme&#10;&#10;Description générée automatiquement">
            <a:extLst>
              <a:ext uri="{FF2B5EF4-FFF2-40B4-BE49-F238E27FC236}">
                <a16:creationId xmlns:a16="http://schemas.microsoft.com/office/drawing/2014/main" id="{B61FC194-1F92-0061-1DC2-226A37ED920B}"/>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931454" y="284176"/>
            <a:ext cx="927735" cy="381000"/>
          </a:xfrm>
          <a:prstGeom prst="rect">
            <a:avLst/>
          </a:prstGeom>
        </p:spPr>
      </p:pic>
      <p:grpSp>
        <p:nvGrpSpPr>
          <p:cNvPr id="34" name="Groupe 33">
            <a:extLst>
              <a:ext uri="{FF2B5EF4-FFF2-40B4-BE49-F238E27FC236}">
                <a16:creationId xmlns:a16="http://schemas.microsoft.com/office/drawing/2014/main" id="{AAD4345F-A889-3801-1ADE-D22FC5824DE3}"/>
              </a:ext>
            </a:extLst>
          </p:cNvPr>
          <p:cNvGrpSpPr/>
          <p:nvPr/>
        </p:nvGrpSpPr>
        <p:grpSpPr>
          <a:xfrm>
            <a:off x="7488936" y="291720"/>
            <a:ext cx="2287495" cy="2369183"/>
            <a:chOff x="207455" y="3261296"/>
            <a:chExt cx="2932199" cy="3291250"/>
          </a:xfrm>
        </p:grpSpPr>
        <p:pic>
          <p:nvPicPr>
            <p:cNvPr id="18" name="Image 17" descr="Une image contenant personne, sol, habits, chaussures">
              <a:extLst>
                <a:ext uri="{FF2B5EF4-FFF2-40B4-BE49-F238E27FC236}">
                  <a16:creationId xmlns:a16="http://schemas.microsoft.com/office/drawing/2014/main" id="{828155DF-E34E-FB9E-55EB-662A6C7764E7}"/>
                </a:ext>
              </a:extLst>
            </p:cNvPr>
            <p:cNvPicPr>
              <a:picLocks noChangeAspect="1"/>
            </p:cNvPicPr>
            <p:nvPr/>
          </p:nvPicPr>
          <p:blipFill>
            <a:blip r:embed="rId3"/>
            <a:stretch>
              <a:fillRect/>
            </a:stretch>
          </p:blipFill>
          <p:spPr>
            <a:xfrm>
              <a:off x="989895" y="3705506"/>
              <a:ext cx="1855125" cy="1655246"/>
            </a:xfrm>
            <a:prstGeom prst="rect">
              <a:avLst/>
            </a:prstGeom>
          </p:spPr>
        </p:pic>
        <p:cxnSp>
          <p:nvCxnSpPr>
            <p:cNvPr id="20" name="Connecteur droit avec flèche 19">
              <a:extLst>
                <a:ext uri="{FF2B5EF4-FFF2-40B4-BE49-F238E27FC236}">
                  <a16:creationId xmlns:a16="http://schemas.microsoft.com/office/drawing/2014/main" id="{835E761C-2B96-1306-2701-81647069BFDA}"/>
                </a:ext>
              </a:extLst>
            </p:cNvPr>
            <p:cNvCxnSpPr>
              <a:cxnSpLocks/>
            </p:cNvCxnSpPr>
            <p:nvPr/>
          </p:nvCxnSpPr>
          <p:spPr>
            <a:xfrm flipH="1">
              <a:off x="1041762" y="4490416"/>
              <a:ext cx="192678" cy="634077"/>
            </a:xfrm>
            <a:prstGeom prst="straightConnector1">
              <a:avLst/>
            </a:prstGeom>
            <a:ln w="44450">
              <a:solidFill>
                <a:srgbClr val="0070C0"/>
              </a:solidFill>
              <a:tailEnd type="triangle"/>
            </a:ln>
          </p:spPr>
          <p:style>
            <a:lnRef idx="1">
              <a:schemeClr val="accent1"/>
            </a:lnRef>
            <a:fillRef idx="0">
              <a:schemeClr val="accent1"/>
            </a:fillRef>
            <a:effectRef idx="0">
              <a:schemeClr val="accent1"/>
            </a:effectRef>
            <a:fontRef idx="minor">
              <a:schemeClr val="tx1"/>
            </a:fontRef>
          </p:style>
        </p:cxnSp>
        <p:pic>
          <p:nvPicPr>
            <p:cNvPr id="22" name="Image 21" descr="Une image contenant tuyau, Appareil sanitaire, plomberie, prise&#10;&#10;Le contenu généré par l’IA peut être incorrect.">
              <a:extLst>
                <a:ext uri="{FF2B5EF4-FFF2-40B4-BE49-F238E27FC236}">
                  <a16:creationId xmlns:a16="http://schemas.microsoft.com/office/drawing/2014/main" id="{12D66B5C-A1C3-0A4D-FC6C-26D1AF201AD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050298" y="3261296"/>
              <a:ext cx="1089356" cy="888419"/>
            </a:xfrm>
            <a:prstGeom prst="rect">
              <a:avLst/>
            </a:prstGeom>
          </p:spPr>
        </p:pic>
        <p:pic>
          <p:nvPicPr>
            <p:cNvPr id="23" name="Image 22" descr="Une image contenant machine, acier, roue, Pièce auto">
              <a:extLst>
                <a:ext uri="{FF2B5EF4-FFF2-40B4-BE49-F238E27FC236}">
                  <a16:creationId xmlns:a16="http://schemas.microsoft.com/office/drawing/2014/main" id="{9A5EE8FD-3036-9B0B-96D7-4DD653156CAD}"/>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07455" y="5124493"/>
              <a:ext cx="1228433" cy="1428053"/>
            </a:xfrm>
            <a:prstGeom prst="rect">
              <a:avLst/>
            </a:prstGeom>
          </p:spPr>
        </p:pic>
        <p:cxnSp>
          <p:nvCxnSpPr>
            <p:cNvPr id="19" name="Connecteur droit avec flèche 18">
              <a:extLst>
                <a:ext uri="{FF2B5EF4-FFF2-40B4-BE49-F238E27FC236}">
                  <a16:creationId xmlns:a16="http://schemas.microsoft.com/office/drawing/2014/main" id="{A25E194D-C87E-3475-04FD-19E60F14843F}"/>
                </a:ext>
              </a:extLst>
            </p:cNvPr>
            <p:cNvCxnSpPr>
              <a:cxnSpLocks/>
            </p:cNvCxnSpPr>
            <p:nvPr/>
          </p:nvCxnSpPr>
          <p:spPr>
            <a:xfrm flipV="1">
              <a:off x="1691924" y="3885777"/>
              <a:ext cx="451066" cy="177648"/>
            </a:xfrm>
            <a:prstGeom prst="straightConnector1">
              <a:avLst/>
            </a:prstGeom>
            <a:ln w="44450">
              <a:solidFill>
                <a:srgbClr val="0070C0"/>
              </a:solidFill>
              <a:tailEnd type="triangle"/>
            </a:ln>
          </p:spPr>
          <p:style>
            <a:lnRef idx="1">
              <a:schemeClr val="accent1"/>
            </a:lnRef>
            <a:fillRef idx="0">
              <a:schemeClr val="accent1"/>
            </a:fillRef>
            <a:effectRef idx="0">
              <a:schemeClr val="accent1"/>
            </a:effectRef>
            <a:fontRef idx="minor">
              <a:schemeClr val="tx1"/>
            </a:fontRef>
          </p:style>
        </p:cxnSp>
      </p:grpSp>
      <p:sp>
        <p:nvSpPr>
          <p:cNvPr id="32" name="Espace réservé du texte 9">
            <a:extLst>
              <a:ext uri="{FF2B5EF4-FFF2-40B4-BE49-F238E27FC236}">
                <a16:creationId xmlns:a16="http://schemas.microsoft.com/office/drawing/2014/main" id="{7DD54847-C0C8-27B2-AE2F-076A21067B4C}"/>
              </a:ext>
            </a:extLst>
          </p:cNvPr>
          <p:cNvSpPr txBox="1">
            <a:spLocks/>
          </p:cNvSpPr>
          <p:nvPr/>
        </p:nvSpPr>
        <p:spPr>
          <a:xfrm>
            <a:off x="1187863" y="1288201"/>
            <a:ext cx="4435698" cy="476591"/>
          </a:xfrm>
          <a:prstGeom prst="rect">
            <a:avLst/>
          </a:prstGeom>
        </p:spPr>
        <p:txBody>
          <a:bodyPr/>
          <a:lstStyle>
            <a:lvl1pPr marL="0" indent="0" algn="l" defTabSz="914400" rtl="0" eaLnBrk="1" latinLnBrk="0" hangingPunct="1">
              <a:lnSpc>
                <a:spcPct val="90000"/>
              </a:lnSpc>
              <a:spcBef>
                <a:spcPts val="1000"/>
              </a:spcBef>
              <a:buFontTx/>
              <a:buNone/>
              <a:defRPr sz="1400" b="0" i="0" kern="1200">
                <a:solidFill>
                  <a:schemeClr val="tx1"/>
                </a:solidFill>
                <a:latin typeface="Inter" panose="02000503000000020004" pitchFamily="2" charset="0"/>
                <a:ea typeface="Inter" panose="02000503000000020004" pitchFamily="2" charset="0"/>
                <a:cs typeface="Inter Tight" pitchFamily="2" charset="0"/>
              </a:defRPr>
            </a:lvl1pPr>
            <a:lvl2pPr marL="457200" indent="0" algn="l" defTabSz="914400" rtl="0" eaLnBrk="1" latinLnBrk="0" hangingPunct="1">
              <a:lnSpc>
                <a:spcPct val="90000"/>
              </a:lnSpc>
              <a:spcBef>
                <a:spcPts val="500"/>
              </a:spcBef>
              <a:buFontTx/>
              <a:buNone/>
              <a:defRPr sz="2400" kern="1200">
                <a:solidFill>
                  <a:schemeClr val="tx1"/>
                </a:solidFill>
                <a:latin typeface="Inter Tight" pitchFamily="2" charset="0"/>
                <a:ea typeface="Inter Tight" pitchFamily="2" charset="0"/>
                <a:cs typeface="Inter Tight" pitchFamily="2" charset="0"/>
              </a:defRPr>
            </a:lvl2pPr>
            <a:lvl3pPr marL="914400" indent="0" algn="l" defTabSz="914400" rtl="0" eaLnBrk="1" latinLnBrk="0" hangingPunct="1">
              <a:lnSpc>
                <a:spcPct val="90000"/>
              </a:lnSpc>
              <a:spcBef>
                <a:spcPts val="500"/>
              </a:spcBef>
              <a:buFontTx/>
              <a:buNone/>
              <a:defRPr sz="2000" kern="1200">
                <a:solidFill>
                  <a:schemeClr val="tx1"/>
                </a:solidFill>
                <a:latin typeface="Inter Tight" pitchFamily="2" charset="0"/>
                <a:ea typeface="Inter Tight" pitchFamily="2" charset="0"/>
                <a:cs typeface="Inter Tight" pitchFamily="2" charset="0"/>
              </a:defRPr>
            </a:lvl3pPr>
            <a:lvl4pPr marL="1371600" indent="0" algn="l" defTabSz="914400" rtl="0" eaLnBrk="1" latinLnBrk="0" hangingPunct="1">
              <a:lnSpc>
                <a:spcPct val="90000"/>
              </a:lnSpc>
              <a:spcBef>
                <a:spcPts val="500"/>
              </a:spcBef>
              <a:buFontTx/>
              <a:buNone/>
              <a:defRPr sz="1800" kern="1200">
                <a:solidFill>
                  <a:schemeClr val="tx1"/>
                </a:solidFill>
                <a:latin typeface="Inter Tight" pitchFamily="2" charset="0"/>
                <a:ea typeface="Inter Tight" pitchFamily="2" charset="0"/>
                <a:cs typeface="Inter Tight" pitchFamily="2" charset="0"/>
              </a:defRPr>
            </a:lvl4pPr>
            <a:lvl5pPr marL="1828800" indent="0" algn="l" defTabSz="914400" rtl="0" eaLnBrk="1" latinLnBrk="0" hangingPunct="1">
              <a:lnSpc>
                <a:spcPct val="90000"/>
              </a:lnSpc>
              <a:spcBef>
                <a:spcPts val="500"/>
              </a:spcBef>
              <a:buFontTx/>
              <a:buNone/>
              <a:defRPr sz="1800" kern="1200">
                <a:solidFill>
                  <a:schemeClr val="tx1"/>
                </a:solidFill>
                <a:latin typeface="Inter Tight" pitchFamily="2" charset="0"/>
                <a:ea typeface="Inter Tight" pitchFamily="2" charset="0"/>
                <a:cs typeface="Inter Tight" pitchFamily="2"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fr-FR" b="1" dirty="0"/>
              <a:t>Guide de remise en service qui sera remis par le prestataire en cas d’absence du client</a:t>
            </a:r>
          </a:p>
        </p:txBody>
      </p:sp>
      <p:pic>
        <p:nvPicPr>
          <p:cNvPr id="2050" name="Picture 2">
            <a:extLst>
              <a:ext uri="{FF2B5EF4-FFF2-40B4-BE49-F238E27FC236}">
                <a16:creationId xmlns:a16="http://schemas.microsoft.com/office/drawing/2014/main" id="{25741223-23CA-477F-33BA-7CE1084EBC99}"/>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97606" y="2930810"/>
            <a:ext cx="1809750" cy="2514600"/>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a:extLst>
              <a:ext uri="{FF2B5EF4-FFF2-40B4-BE49-F238E27FC236}">
                <a16:creationId xmlns:a16="http://schemas.microsoft.com/office/drawing/2014/main" id="{6A3D4431-0FF7-D5AE-41E0-0C0AEAA3E066}"/>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9538453" y="2896253"/>
            <a:ext cx="1809750" cy="2514600"/>
          </a:xfrm>
          <a:prstGeom prst="rect">
            <a:avLst/>
          </a:prstGeom>
          <a:noFill/>
          <a:extLst>
            <a:ext uri="{909E8E84-426E-40DD-AFC4-6F175D3DCCD1}">
              <a14:hiddenFill xmlns:a14="http://schemas.microsoft.com/office/drawing/2010/main">
                <a:solidFill>
                  <a:srgbClr val="FFFFFF"/>
                </a:solidFill>
              </a14:hiddenFill>
            </a:ext>
          </a:extLst>
        </p:spPr>
      </p:pic>
      <p:pic>
        <p:nvPicPr>
          <p:cNvPr id="2054" name="Picture 6">
            <a:extLst>
              <a:ext uri="{FF2B5EF4-FFF2-40B4-BE49-F238E27FC236}">
                <a16:creationId xmlns:a16="http://schemas.microsoft.com/office/drawing/2014/main" id="{8817D618-1FF3-85BD-9F88-5349F45F38F4}"/>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7766803" y="2897313"/>
            <a:ext cx="1771650" cy="2514600"/>
          </a:xfrm>
          <a:prstGeom prst="rect">
            <a:avLst/>
          </a:prstGeom>
          <a:noFill/>
          <a:extLst>
            <a:ext uri="{909E8E84-426E-40DD-AFC4-6F175D3DCCD1}">
              <a14:hiddenFill xmlns:a14="http://schemas.microsoft.com/office/drawing/2010/main">
                <a:solidFill>
                  <a:srgbClr val="FFFFFF"/>
                </a:solidFill>
              </a14:hiddenFill>
            </a:ext>
          </a:extLst>
        </p:spPr>
      </p:pic>
      <p:pic>
        <p:nvPicPr>
          <p:cNvPr id="2056" name="Picture 8">
            <a:extLst>
              <a:ext uri="{FF2B5EF4-FFF2-40B4-BE49-F238E27FC236}">
                <a16:creationId xmlns:a16="http://schemas.microsoft.com/office/drawing/2014/main" id="{6A1332F1-E819-5FB2-E98C-404D1E78F783}"/>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5985628" y="2896253"/>
            <a:ext cx="1781175" cy="2514600"/>
          </a:xfrm>
          <a:prstGeom prst="rect">
            <a:avLst/>
          </a:prstGeom>
          <a:noFill/>
          <a:extLst>
            <a:ext uri="{909E8E84-426E-40DD-AFC4-6F175D3DCCD1}">
              <a14:hiddenFill xmlns:a14="http://schemas.microsoft.com/office/drawing/2010/main">
                <a:solidFill>
                  <a:srgbClr val="FFFFFF"/>
                </a:solidFill>
              </a14:hiddenFill>
            </a:ext>
          </a:extLst>
        </p:spPr>
      </p:pic>
      <p:pic>
        <p:nvPicPr>
          <p:cNvPr id="2058" name="Picture 10">
            <a:extLst>
              <a:ext uri="{FF2B5EF4-FFF2-40B4-BE49-F238E27FC236}">
                <a16:creationId xmlns:a16="http://schemas.microsoft.com/office/drawing/2014/main" id="{C530EB14-B584-A7D7-52CB-4F5E60E50B9E}"/>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4286250" y="2896253"/>
            <a:ext cx="1809750" cy="2514600"/>
          </a:xfrm>
          <a:prstGeom prst="rect">
            <a:avLst/>
          </a:prstGeom>
          <a:noFill/>
          <a:extLst>
            <a:ext uri="{909E8E84-426E-40DD-AFC4-6F175D3DCCD1}">
              <a14:hiddenFill xmlns:a14="http://schemas.microsoft.com/office/drawing/2010/main">
                <a:solidFill>
                  <a:srgbClr val="FFFFFF"/>
                </a:solidFill>
              </a14:hiddenFill>
            </a:ext>
          </a:extLst>
        </p:spPr>
      </p:pic>
      <p:pic>
        <p:nvPicPr>
          <p:cNvPr id="2060" name="Picture 12">
            <a:extLst>
              <a:ext uri="{FF2B5EF4-FFF2-40B4-BE49-F238E27FC236}">
                <a16:creationId xmlns:a16="http://schemas.microsoft.com/office/drawing/2014/main" id="{E558F20A-A048-ED4D-3763-92577DFC19A4}"/>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2627839" y="2896253"/>
            <a:ext cx="1809750" cy="2514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94831491"/>
      </p:ext>
    </p:extLst>
  </p:cSld>
  <p:clrMapOvr>
    <a:masterClrMapping/>
  </p:clrMapOvr>
</p:sld>
</file>

<file path=ppt/theme/theme1.xml><?xml version="1.0" encoding="utf-8"?>
<a:theme xmlns:a="http://schemas.openxmlformats.org/drawingml/2006/main" name="1_Thème Office">
  <a:themeElements>
    <a:clrScheme name="couleurs GRDF">
      <a:dk1>
        <a:srgbClr val="FFFFFF"/>
      </a:dk1>
      <a:lt1>
        <a:srgbClr val="000000"/>
      </a:lt1>
      <a:dk2>
        <a:srgbClr val="549963"/>
      </a:dk2>
      <a:lt2>
        <a:srgbClr val="000000"/>
      </a:lt2>
      <a:accent1>
        <a:srgbClr val="0BA5D3"/>
      </a:accent1>
      <a:accent2>
        <a:srgbClr val="F9B200"/>
      </a:accent2>
      <a:accent3>
        <a:srgbClr val="9ECC99"/>
      </a:accent3>
      <a:accent4>
        <a:srgbClr val="0053A1"/>
      </a:accent4>
      <a:accent5>
        <a:srgbClr val="00473C"/>
      </a:accent5>
      <a:accent6>
        <a:srgbClr val="EEEDD3"/>
      </a:accent6>
      <a:hlink>
        <a:srgbClr val="0053A1"/>
      </a:hlink>
      <a:folHlink>
        <a:srgbClr val="0053A1"/>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bg1"/>
        </a:solidFill>
        <a:ln w="12700">
          <a:solidFill>
            <a:srgbClr val="C8DBEE"/>
          </a:solidFill>
        </a:ln>
      </a:spPr>
      <a:bodyPr wrap="square" lIns="144000" tIns="180000" rIns="108000" bIns="180000" rtlCol="0" anchor="ctr">
        <a:spAutoFit/>
      </a:bodyPr>
      <a:lstStyle>
        <a:defPPr algn="l">
          <a:spcBef>
            <a:spcPts val="1000"/>
          </a:spcBef>
          <a:defRPr sz="1600" dirty="0">
            <a:solidFill>
              <a:schemeClr val="tx1"/>
            </a:solidFill>
            <a:effectLst/>
            <a:latin typeface="Inter Tight" pitchFamily="2" charset="0"/>
            <a:ea typeface="Inter Tight" pitchFamily="2" charset="0"/>
            <a:cs typeface="Inter Tight" pitchFamily="2" charset="0"/>
          </a:defRPr>
        </a:defPPr>
      </a:lstStyle>
      <a:style>
        <a:lnRef idx="2">
          <a:schemeClr val="accent1">
            <a:shade val="15000"/>
          </a:schemeClr>
        </a:lnRef>
        <a:fillRef idx="1">
          <a:schemeClr val="accent1"/>
        </a:fillRef>
        <a:effectRef idx="0">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Masque GRDF_V1" id="{5BA3CD44-6C3A-BF43-8051-E4A7163085CD}" vid="{AAF661D1-3BE0-144A-A680-2021C18225D7}"/>
    </a:ext>
  </a:ext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lcf76f155ced4ddcb4097134ff3c332f xmlns="21d7f563-3b57-4878-a39f-cc57bc009885">
      <Terms xmlns="http://schemas.microsoft.com/office/infopath/2007/PartnerControls"/>
    </lcf76f155ced4ddcb4097134ff3c332f>
    <TaxCatchAll xmlns="2a59039a-72bf-486b-adaf-9ad1a21f45e8" xsi:nil="true"/>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1C6263ACBD24694EAB4A3BB694A9A2BE" ma:contentTypeVersion="19" ma:contentTypeDescription="Crée un document." ma:contentTypeScope="" ma:versionID="f1f335627084876ffcb196cf24d5ab7c">
  <xsd:schema xmlns:xsd="http://www.w3.org/2001/XMLSchema" xmlns:xs="http://www.w3.org/2001/XMLSchema" xmlns:p="http://schemas.microsoft.com/office/2006/metadata/properties" xmlns:ns2="21d7f563-3b57-4878-a39f-cc57bc009885" xmlns:ns3="2a59039a-72bf-486b-adaf-9ad1a21f45e8" targetNamespace="http://schemas.microsoft.com/office/2006/metadata/properties" ma:root="true" ma:fieldsID="da25af7e18bb739c2a20e1df53efcc13" ns2:_="" ns3:_="">
    <xsd:import namespace="21d7f563-3b57-4878-a39f-cc57bc009885"/>
    <xsd:import namespace="2a59039a-72bf-486b-adaf-9ad1a21f45e8"/>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LengthInSeconds" minOccurs="0"/>
                <xsd:element ref="ns3:SharedWithUsers" minOccurs="0"/>
                <xsd:element ref="ns3:SharedWithDetails" minOccurs="0"/>
                <xsd:element ref="ns2:MediaServiceAutoTags" minOccurs="0"/>
                <xsd:element ref="ns2:MediaServiceGenerationTime" minOccurs="0"/>
                <xsd:element ref="ns2:MediaServiceEventHashCode" minOccurs="0"/>
                <xsd:element ref="ns2:MediaServiceOCR" minOccurs="0"/>
                <xsd:element ref="ns2:MediaServiceAutoKeyPoints" minOccurs="0"/>
                <xsd:element ref="ns2:MediaServiceKeyPoints" minOccurs="0"/>
                <xsd:element ref="ns2:lcf76f155ced4ddcb4097134ff3c332f" minOccurs="0"/>
                <xsd:element ref="ns3:TaxCatchAll" minOccurs="0"/>
                <xsd:element ref="ns2:MediaServiceLocation" minOccurs="0"/>
                <xsd:element ref="ns2:MediaServiceObjectDetectorVersions" minOccurs="0"/>
                <xsd:element ref="ns2:MediaServiceSearchProperties" minOccurs="0"/>
                <xsd:element ref="ns2:MediaServiceBilling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1d7f563-3b57-4878-a39f-cc57bc00988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LengthInSeconds" ma:index="11" nillable="true" ma:displayName="MediaLengthInSeconds" ma:hidden="true" ma:internalName="MediaLengthInSeconds" ma:readOnly="true">
      <xsd:simpleType>
        <xsd:restriction base="dms:Unknown"/>
      </xsd:simpleType>
    </xsd:element>
    <xsd:element name="MediaServiceAutoTags" ma:index="14" nillable="true" ma:displayName="Tags" ma:internalName="MediaServiceAutoTags" ma:readOnly="true">
      <xsd:simpleType>
        <xsd:restriction base="dms:Text"/>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OCR" ma:index="17" nillable="true" ma:displayName="Extracted Text" ma:internalName="MediaServiceOCR" ma:readOnly="true">
      <xsd:simpleType>
        <xsd:restriction base="dms:Note">
          <xsd:maxLength value="255"/>
        </xsd:restriction>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element name="lcf76f155ced4ddcb4097134ff3c332f" ma:index="21" nillable="true" ma:taxonomy="true" ma:internalName="lcf76f155ced4ddcb4097134ff3c332f" ma:taxonomyFieldName="MediaServiceImageTags" ma:displayName="Balises d’images" ma:readOnly="false" ma:fieldId="{5cf76f15-5ced-4ddc-b409-7134ff3c332f}" ma:taxonomyMulti="true" ma:sspId="ff804446-778a-44e9-9973-97875d116571" ma:termSetId="09814cd3-568e-fe90-9814-8d621ff8fb84" ma:anchorId="fba54fb3-c3e1-fe81-a776-ca4b69148c4d" ma:open="true" ma:isKeyword="false">
      <xsd:complexType>
        <xsd:sequence>
          <xsd:element ref="pc:Terms" minOccurs="0" maxOccurs="1"/>
        </xsd:sequence>
      </xsd:complexType>
    </xsd:element>
    <xsd:element name="MediaServiceLocation" ma:index="23" nillable="true" ma:displayName="Location" ma:indexed="true" ma:internalName="MediaServiceLocation" ma:readOnly="true">
      <xsd:simpleType>
        <xsd:restriction base="dms:Text"/>
      </xsd:simpleType>
    </xsd:element>
    <xsd:element name="MediaServiceObjectDetectorVersions" ma:index="24" nillable="true" ma:displayName="MediaServiceObjectDetectorVersions" ma:hidden="true" ma:indexed="true" ma:internalName="MediaServiceObjectDetectorVersions" ma:readOnly="true">
      <xsd:simpleType>
        <xsd:restriction base="dms:Text"/>
      </xsd:simpleType>
    </xsd:element>
    <xsd:element name="MediaServiceSearchProperties" ma:index="25" nillable="true" ma:displayName="MediaServiceSearchProperties" ma:hidden="true" ma:internalName="MediaServiceSearchProperties" ma:readOnly="true">
      <xsd:simpleType>
        <xsd:restriction base="dms:Note"/>
      </xsd:simpleType>
    </xsd:element>
    <xsd:element name="MediaServiceBillingMetadata" ma:index="26" nillable="true" ma:displayName="MediaServiceBillingMetadata" ma:hidden="true" ma:internalName="MediaServiceBillingMetadata"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2a59039a-72bf-486b-adaf-9ad1a21f45e8" elementFormDefault="qualified">
    <xsd:import namespace="http://schemas.microsoft.com/office/2006/documentManagement/types"/>
    <xsd:import namespace="http://schemas.microsoft.com/office/infopath/2007/PartnerControls"/>
    <xsd:element name="SharedWithUsers" ma:index="12" nillable="true" ma:displayName="Partagé avec"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Partagé avec détails" ma:internalName="SharedWithDetails" ma:readOnly="true">
      <xsd:simpleType>
        <xsd:restriction base="dms:Note">
          <xsd:maxLength value="255"/>
        </xsd:restriction>
      </xsd:simpleType>
    </xsd:element>
    <xsd:element name="TaxCatchAll" ma:index="22" nillable="true" ma:displayName="Taxonomy Catch All Column" ma:hidden="true" ma:list="{ff8a6e21-0b5f-4bb5-a4f3-153a42aa0d34}" ma:internalName="TaxCatchAll" ma:showField="CatchAllData" ma:web="2a59039a-72bf-486b-adaf-9ad1a21f45e8">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ype de contenu"/>
        <xsd:element ref="dc:title" minOccurs="0" maxOccurs="1" ma:index="4" ma:displayName="Titr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E773C46F-1FAA-41F1-845A-84915E8D0015}">
  <ds:schemaRefs>
    <ds:schemaRef ds:uri="http://purl.org/dc/terms/"/>
    <ds:schemaRef ds:uri="http://schemas.microsoft.com/office/2006/documentManagement/types"/>
    <ds:schemaRef ds:uri="21d7f563-3b57-4878-a39f-cc57bc009885"/>
    <ds:schemaRef ds:uri="2a59039a-72bf-486b-adaf-9ad1a21f45e8"/>
    <ds:schemaRef ds:uri="http://schemas.openxmlformats.org/package/2006/metadata/core-properties"/>
    <ds:schemaRef ds:uri="http://purl.org/dc/elements/1.1/"/>
    <ds:schemaRef ds:uri="http://schemas.microsoft.com/office/2006/metadata/properties"/>
    <ds:schemaRef ds:uri="http://schemas.microsoft.com/office/infopath/2007/PartnerControls"/>
    <ds:schemaRef ds:uri="http://www.w3.org/XML/1998/namespace"/>
    <ds:schemaRef ds:uri="http://purl.org/dc/dcmitype/"/>
  </ds:schemaRefs>
</ds:datastoreItem>
</file>

<file path=customXml/itemProps2.xml><?xml version="1.0" encoding="utf-8"?>
<ds:datastoreItem xmlns:ds="http://schemas.openxmlformats.org/officeDocument/2006/customXml" ds:itemID="{6FB0C02C-0CCD-465C-BE47-FB9D903A31FD}">
  <ds:schemaRefs>
    <ds:schemaRef ds:uri="21d7f563-3b57-4878-a39f-cc57bc009885"/>
    <ds:schemaRef ds:uri="2a59039a-72bf-486b-adaf-9ad1a21f45e8"/>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3.xml><?xml version="1.0" encoding="utf-8"?>
<ds:datastoreItem xmlns:ds="http://schemas.openxmlformats.org/officeDocument/2006/customXml" ds:itemID="{8FF18693-073C-4208-9B1D-DB36C4325CCD}">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1443</TotalTime>
  <Words>277</Words>
  <Application>Microsoft Office PowerPoint</Application>
  <PresentationFormat>Grand écran</PresentationFormat>
  <Paragraphs>16</Paragraphs>
  <Slides>3</Slides>
  <Notes>0</Notes>
  <HiddenSlides>0</HiddenSlides>
  <MMClips>0</MMClips>
  <ScaleCrop>false</ScaleCrop>
  <HeadingPairs>
    <vt:vector size="6" baseType="variant">
      <vt:variant>
        <vt:lpstr>Polices utilisées</vt:lpstr>
      </vt:variant>
      <vt:variant>
        <vt:i4>7</vt:i4>
      </vt:variant>
      <vt:variant>
        <vt:lpstr>Thème</vt:lpstr>
      </vt:variant>
      <vt:variant>
        <vt:i4>1</vt:i4>
      </vt:variant>
      <vt:variant>
        <vt:lpstr>Titres des diapositives</vt:lpstr>
      </vt:variant>
      <vt:variant>
        <vt:i4>3</vt:i4>
      </vt:variant>
    </vt:vector>
  </HeadingPairs>
  <TitlesOfParts>
    <vt:vector size="11" baseType="lpstr">
      <vt:lpstr>Aptos</vt:lpstr>
      <vt:lpstr>Arial</vt:lpstr>
      <vt:lpstr>Avenir LT Std 55 Roman</vt:lpstr>
      <vt:lpstr>Calibri</vt:lpstr>
      <vt:lpstr>Inter</vt:lpstr>
      <vt:lpstr>Inter Tight</vt:lpstr>
      <vt:lpstr>Segoe UI</vt:lpstr>
      <vt:lpstr>1_Thème Office</vt:lpstr>
      <vt:lpstr>Annexe</vt:lpstr>
      <vt:lpstr>Présentation PowerPoint</vt:lpstr>
      <vt:lpstr>Présentation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Annexe</dc:title>
  <dc:creator>CHAUCHIS MARINE</dc:creator>
  <cp:lastModifiedBy>Murièle BREITENBACH</cp:lastModifiedBy>
  <cp:revision>7</cp:revision>
  <dcterms:created xsi:type="dcterms:W3CDTF">2025-05-23T09:30:49Z</dcterms:created>
  <dcterms:modified xsi:type="dcterms:W3CDTF">2026-03-13T17:41:04Z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0x0101001C6263ACBD24694EAB4A3BB694A9A2BE</vt:lpwstr>
  </property>
  <property fmtid="{D5CDD505-2E9C-101B-9397-08002B2CF9AE}" pid="3" name="MediaServiceImageTags">
    <vt:lpwstr/>
  </property>
</Properties>
</file>